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handoutMasterIdLst>
    <p:handoutMasterId r:id="rId17"/>
  </p:handoutMasterIdLst>
  <p:sldIdLst>
    <p:sldId id="265" r:id="rId5"/>
    <p:sldId id="322" r:id="rId6"/>
    <p:sldId id="310" r:id="rId7"/>
    <p:sldId id="314" r:id="rId8"/>
    <p:sldId id="315" r:id="rId9"/>
    <p:sldId id="316" r:id="rId10"/>
    <p:sldId id="317" r:id="rId11"/>
    <p:sldId id="318" r:id="rId12"/>
    <p:sldId id="319" r:id="rId13"/>
    <p:sldId id="320" r:id="rId14"/>
    <p:sldId id="321" r:id="rId15"/>
  </p:sldIdLst>
  <p:sldSz cx="12188825" cy="6858000"/>
  <p:notesSz cx="6858000" cy="9144000"/>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36" autoAdjust="0"/>
    <p:restoredTop sz="94629" autoAdjust="0"/>
  </p:normalViewPr>
  <p:slideViewPr>
    <p:cSldViewPr showGuides="1">
      <p:cViewPr varScale="1">
        <p:scale>
          <a:sx n="72" d="100"/>
          <a:sy n="72" d="100"/>
        </p:scale>
        <p:origin x="792" y="96"/>
      </p:cViewPr>
      <p:guideLst>
        <p:guide pos="3839"/>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63" d="100"/>
          <a:sy n="63" d="100"/>
        </p:scale>
        <p:origin x="1986"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latinLnBrk="0">
              <a:defRPr lang="es-ES" sz="1200"/>
            </a:lvl1pPr>
          </a:lstStyle>
          <a:p>
            <a:endParaRPr lang="es-E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latinLnBrk="0">
              <a:defRPr lang="es-ES" sz="1200"/>
            </a:lvl1pPr>
          </a:lstStyle>
          <a:p>
            <a:fld id="{59088EAF-6ECA-4616-85EF-35AA19C641F3}" type="datetimeFigureOut">
              <a:rPr lang="es-ES"/>
              <a:t>03/06/2026</a:t>
            </a:fld>
            <a:endParaRPr lang="es-E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latinLnBrk="0">
              <a:defRPr lang="es-ES" sz="1200"/>
            </a:lvl1pPr>
          </a:lstStyle>
          <a:p>
            <a:endParaRPr lang="es-E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latinLnBrk="0">
              <a:defRPr lang="es-ES" sz="1200"/>
            </a:lvl1pPr>
          </a:lstStyle>
          <a:p>
            <a:fld id="{D9F912AB-2776-42F2-A957-313FC7EFEDB9}" type="slidenum">
              <a:rPr lang="es-ES"/>
              <a:t>‹Nº›</a:t>
            </a:fld>
            <a:endParaRPr lang="es-ES"/>
          </a:p>
        </p:txBody>
      </p:sp>
    </p:spTree>
    <p:extLst>
      <p:ext uri="{BB962C8B-B14F-4D97-AF65-F5344CB8AC3E}">
        <p14:creationId xmlns:p14="http://schemas.microsoft.com/office/powerpoint/2010/main" val="3932065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es-ES" sz="1200"/>
            </a:lvl1pPr>
          </a:lstStyle>
          <a:p>
            <a:endParaRPr lang="es-ES"/>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latinLnBrk="0">
              <a:defRPr lang="es-ES" sz="1200"/>
            </a:lvl1pPr>
          </a:lstStyle>
          <a:p>
            <a:fld id="{3ABD2D7A-D230-4F91-BD59-0A39C2703BA8}" type="datetimeFigureOut">
              <a:t>03/06/2026</a:t>
            </a:fld>
            <a:endParaRPr lang="es-ES"/>
          </a:p>
        </p:txBody>
      </p:sp>
      <p:sp>
        <p:nvSpPr>
          <p:cNvPr id="4" name="Marcador de imagen de diapositiva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latinLnBrk="0">
              <a:defRPr lang="es-ES" sz="1200"/>
            </a:lvl1pPr>
          </a:lstStyle>
          <a:p>
            <a:endParaRPr lang="es-ES"/>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latinLnBrk="0">
              <a:defRPr lang="es-ES" sz="1200"/>
            </a:lvl1pPr>
          </a:lstStyle>
          <a:p>
            <a:fld id="{F93199CD-3E1B-4AE6-990F-76F925F5EA9F}" type="slidenum">
              <a:t>‹Nº›</a:t>
            </a:fld>
            <a:endParaRPr lang="es-ES"/>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lang="es-ES" sz="1200" kern="1200">
        <a:solidFill>
          <a:schemeClr val="tx1"/>
        </a:solidFill>
        <a:latin typeface="+mn-lt"/>
        <a:ea typeface="+mn-ea"/>
        <a:cs typeface="+mn-cs"/>
      </a:defRPr>
    </a:lvl1pPr>
    <a:lvl2pPr marL="457200" algn="l" defTabSz="914400" rtl="0" eaLnBrk="1" latinLnBrk="0" hangingPunct="1">
      <a:defRPr lang="es-ES" sz="1200" kern="1200">
        <a:solidFill>
          <a:schemeClr val="tx1"/>
        </a:solidFill>
        <a:latin typeface="+mn-lt"/>
        <a:ea typeface="+mn-ea"/>
        <a:cs typeface="+mn-cs"/>
      </a:defRPr>
    </a:lvl2pPr>
    <a:lvl3pPr marL="914400" algn="l" defTabSz="914400" rtl="0" eaLnBrk="1" latinLnBrk="0" hangingPunct="1">
      <a:defRPr lang="es-ES" sz="1200" kern="1200">
        <a:solidFill>
          <a:schemeClr val="tx1"/>
        </a:solidFill>
        <a:latin typeface="+mn-lt"/>
        <a:ea typeface="+mn-ea"/>
        <a:cs typeface="+mn-cs"/>
      </a:defRPr>
    </a:lvl3pPr>
    <a:lvl4pPr marL="1371600" algn="l" defTabSz="914400" rtl="0" eaLnBrk="1" latinLnBrk="0" hangingPunct="1">
      <a:defRPr lang="es-ES" sz="1200" kern="1200">
        <a:solidFill>
          <a:schemeClr val="tx1"/>
        </a:solidFill>
        <a:latin typeface="+mn-lt"/>
        <a:ea typeface="+mn-ea"/>
        <a:cs typeface="+mn-cs"/>
      </a:defRPr>
    </a:lvl4pPr>
    <a:lvl5pPr marL="1828800" algn="l" defTabSz="914400" rtl="0" eaLnBrk="1" latinLnBrk="0" hangingPunct="1">
      <a:defRPr lang="es-ES" sz="1200" kern="1200">
        <a:solidFill>
          <a:schemeClr val="tx1"/>
        </a:solidFill>
        <a:latin typeface="+mn-lt"/>
        <a:ea typeface="+mn-ea"/>
        <a:cs typeface="+mn-cs"/>
      </a:defRPr>
    </a:lvl5pPr>
    <a:lvl6pPr marL="2286000" algn="l" defTabSz="914400" rtl="0" eaLnBrk="1" latinLnBrk="0" hangingPunct="1">
      <a:defRPr lang="es-ES" sz="1200" kern="1200">
        <a:solidFill>
          <a:schemeClr val="tx1"/>
        </a:solidFill>
        <a:latin typeface="+mn-lt"/>
        <a:ea typeface="+mn-ea"/>
        <a:cs typeface="+mn-cs"/>
      </a:defRPr>
    </a:lvl6pPr>
    <a:lvl7pPr marL="2743200" algn="l" defTabSz="914400" rtl="0" eaLnBrk="1" latinLnBrk="0" hangingPunct="1">
      <a:defRPr lang="es-ES" sz="1200" kern="1200">
        <a:solidFill>
          <a:schemeClr val="tx1"/>
        </a:solidFill>
        <a:latin typeface="+mn-lt"/>
        <a:ea typeface="+mn-ea"/>
        <a:cs typeface="+mn-cs"/>
      </a:defRPr>
    </a:lvl7pPr>
    <a:lvl8pPr marL="3200400" algn="l" defTabSz="914400" rtl="0" eaLnBrk="1" latinLnBrk="0" hangingPunct="1">
      <a:defRPr lang="es-ES" sz="1200" kern="1200">
        <a:solidFill>
          <a:schemeClr val="tx1"/>
        </a:solidFill>
        <a:latin typeface="+mn-lt"/>
        <a:ea typeface="+mn-ea"/>
        <a:cs typeface="+mn-cs"/>
      </a:defRPr>
    </a:lvl8pPr>
    <a:lvl9pPr marL="3657600" algn="l" defTabSz="914400" rtl="0" eaLnBrk="1" latinLnBrk="0" hangingPunct="1">
      <a:defRPr lang="es-ES"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065214" y="1828800"/>
            <a:ext cx="8229600" cy="2895600"/>
          </a:xfrm>
        </p:spPr>
        <p:txBody>
          <a:bodyPr anchor="b">
            <a:normAutofit/>
          </a:bodyPr>
          <a:lstStyle>
            <a:lvl1pPr latinLnBrk="0">
              <a:lnSpc>
                <a:spcPct val="80000"/>
              </a:lnSpc>
              <a:defRPr lang="es-ES" sz="6600">
                <a:solidFill>
                  <a:schemeClr val="tx1"/>
                </a:solidFill>
              </a:defRPr>
            </a:lvl1pPr>
          </a:lstStyle>
          <a:p>
            <a:r>
              <a:rPr lang="es-ES"/>
              <a:t>Haga clic para modificar el estilo de título del patrón</a:t>
            </a:r>
          </a:p>
        </p:txBody>
      </p:sp>
      <p:sp>
        <p:nvSpPr>
          <p:cNvPr id="3" name="Subtítulo 2"/>
          <p:cNvSpPr>
            <a:spLocks noGrp="1"/>
          </p:cNvSpPr>
          <p:nvPr>
            <p:ph type="subTitle" idx="1"/>
          </p:nvPr>
        </p:nvSpPr>
        <p:spPr>
          <a:xfrm>
            <a:off x="1065213" y="4800600"/>
            <a:ext cx="8229600" cy="1219200"/>
          </a:xfrm>
        </p:spPr>
        <p:txBody>
          <a:bodyPr>
            <a:normAutofit/>
          </a:bodyPr>
          <a:lstStyle>
            <a:lvl1pPr marL="0" indent="0" algn="l" latinLnBrk="0">
              <a:spcBef>
                <a:spcPts val="0"/>
              </a:spcBef>
              <a:buNone/>
              <a:defRPr lang="es-ES" sz="2000" cap="all" spc="200" baseline="0">
                <a:solidFill>
                  <a:schemeClr val="accent1"/>
                </a:solidFill>
              </a:defRPr>
            </a:lvl1pPr>
            <a:lvl2pPr marL="457200" indent="0" algn="ctr" latinLnBrk="0">
              <a:buNone/>
              <a:defRPr lang="es-ES">
                <a:solidFill>
                  <a:schemeClr val="tx1">
                    <a:tint val="75000"/>
                  </a:schemeClr>
                </a:solidFill>
              </a:defRPr>
            </a:lvl2pPr>
            <a:lvl3pPr marL="914400" indent="0" algn="ctr" latinLnBrk="0">
              <a:buNone/>
              <a:defRPr lang="es-ES">
                <a:solidFill>
                  <a:schemeClr val="tx1">
                    <a:tint val="75000"/>
                  </a:schemeClr>
                </a:solidFill>
              </a:defRPr>
            </a:lvl3pPr>
            <a:lvl4pPr marL="1371600" indent="0" algn="ctr" latinLnBrk="0">
              <a:buNone/>
              <a:defRPr lang="es-ES">
                <a:solidFill>
                  <a:schemeClr val="tx1">
                    <a:tint val="75000"/>
                  </a:schemeClr>
                </a:solidFill>
              </a:defRPr>
            </a:lvl4pPr>
            <a:lvl5pPr marL="1828800" indent="0" algn="ctr" latinLnBrk="0">
              <a:buNone/>
              <a:defRPr lang="es-ES">
                <a:solidFill>
                  <a:schemeClr val="tx1">
                    <a:tint val="75000"/>
                  </a:schemeClr>
                </a:solidFill>
              </a:defRPr>
            </a:lvl5pPr>
            <a:lvl6pPr marL="2286000" indent="0" algn="ctr" latinLnBrk="0">
              <a:buNone/>
              <a:defRPr lang="es-ES">
                <a:solidFill>
                  <a:schemeClr val="tx1">
                    <a:tint val="75000"/>
                  </a:schemeClr>
                </a:solidFill>
              </a:defRPr>
            </a:lvl6pPr>
            <a:lvl7pPr marL="2743200" indent="0" algn="ctr" latinLnBrk="0">
              <a:buNone/>
              <a:defRPr lang="es-ES">
                <a:solidFill>
                  <a:schemeClr val="tx1">
                    <a:tint val="75000"/>
                  </a:schemeClr>
                </a:solidFill>
              </a:defRPr>
            </a:lvl7pPr>
            <a:lvl8pPr marL="3200400" indent="0" algn="ctr" latinLnBrk="0">
              <a:buNone/>
              <a:defRPr lang="es-ES">
                <a:solidFill>
                  <a:schemeClr val="tx1">
                    <a:tint val="75000"/>
                  </a:schemeClr>
                </a:solidFill>
              </a:defRPr>
            </a:lvl8pPr>
            <a:lvl9pPr marL="3657600" indent="0" algn="ctr" latinLnBrk="0">
              <a:buNone/>
              <a:defRPr lang="es-ES">
                <a:solidFill>
                  <a:schemeClr val="tx1">
                    <a:tint val="75000"/>
                  </a:schemeClr>
                </a:solidFill>
              </a:defRPr>
            </a:lvl9pPr>
          </a:lstStyle>
          <a:p>
            <a:r>
              <a:rPr lang="es-ES"/>
              <a:t>Haga clic para modificar el estilo de subtítulo del patrón</a:t>
            </a:r>
          </a:p>
        </p:txBody>
      </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03F41C87-7AD9-4845-A077-840E4A0F3F06}" type="datetimeFigureOut">
              <a:t>03/06/2026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2A013F82-EE5E-44EE-A61D-E31C6657F26F}" type="slidenum">
              <a:t>‹Nº›</a:t>
            </a:fld>
            <a:endParaRPr lang="es-ES"/>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y texto verticale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9142412" y="381001"/>
            <a:ext cx="1524001" cy="5638800"/>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1522412" y="381001"/>
            <a:ext cx="7391399" cy="563880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03F41C87-7AD9-4845-A077-840E4A0F3F06}" type="datetimeFigureOut">
              <a:t>03/06/2026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2A013F82-EE5E-44EE-A61D-E31C6657F26F}" type="slidenum">
              <a:t>‹Nº›</a:t>
            </a:fld>
            <a:endParaRPr lang="es-ES"/>
          </a:p>
        </p:txBody>
      </p: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conteni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lvl5pPr latinLnBrk="0">
              <a:defRPr lang="es-ES"/>
            </a:lvl5pPr>
            <a:lvl6pPr latinLnBrk="0">
              <a:defRPr lang="es-ES"/>
            </a:lvl6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03F41C87-7AD9-4845-A077-840E4A0F3F06}" type="datetimeFigureOut">
              <a:t>03/06/2026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2A013F82-EE5E-44EE-A61D-E31C6657F26F}" type="slidenum">
              <a:t>‹Nº›</a:t>
            </a:fld>
            <a:endParaRPr lang="es-ES"/>
          </a:p>
        </p:txBody>
      </p: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059614" y="2514600"/>
            <a:ext cx="8692399" cy="2819400"/>
          </a:xfrm>
        </p:spPr>
        <p:txBody>
          <a:bodyPr anchor="b">
            <a:normAutofit/>
          </a:bodyPr>
          <a:lstStyle>
            <a:lvl1pPr algn="l" latinLnBrk="0">
              <a:lnSpc>
                <a:spcPct val="80000"/>
              </a:lnSpc>
              <a:defRPr lang="es-ES" sz="4800" b="0" cap="none" baseline="0"/>
            </a:lvl1pPr>
          </a:lstStyle>
          <a:p>
            <a:r>
              <a:rPr lang="es-ES"/>
              <a:t>Haga clic para modificar el estilo de título del patrón</a:t>
            </a:r>
          </a:p>
        </p:txBody>
      </p:sp>
      <p:sp>
        <p:nvSpPr>
          <p:cNvPr id="3" name="Marcador de texto 2"/>
          <p:cNvSpPr>
            <a:spLocks noGrp="1"/>
          </p:cNvSpPr>
          <p:nvPr>
            <p:ph type="body" idx="1"/>
          </p:nvPr>
        </p:nvSpPr>
        <p:spPr>
          <a:xfrm>
            <a:off x="1065213" y="5410200"/>
            <a:ext cx="8687333" cy="609601"/>
          </a:xfrm>
        </p:spPr>
        <p:txBody>
          <a:bodyPr anchor="t">
            <a:normAutofit/>
          </a:bodyPr>
          <a:lstStyle>
            <a:lvl1pPr marL="0" indent="0" latinLnBrk="0">
              <a:spcBef>
                <a:spcPts val="0"/>
              </a:spcBef>
              <a:buNone/>
              <a:defRPr lang="es-ES" sz="2000" cap="all" spc="200" baseline="0">
                <a:solidFill>
                  <a:schemeClr val="accent1"/>
                </a:solidFill>
              </a:defRPr>
            </a:lvl1pPr>
            <a:lvl2pPr marL="457200" indent="0" latinLnBrk="0">
              <a:buNone/>
              <a:defRPr lang="es-ES" sz="1800">
                <a:solidFill>
                  <a:schemeClr val="tx1">
                    <a:tint val="75000"/>
                  </a:schemeClr>
                </a:solidFill>
              </a:defRPr>
            </a:lvl2pPr>
            <a:lvl3pPr marL="914400" indent="0" latinLnBrk="0">
              <a:buNone/>
              <a:defRPr lang="es-ES" sz="1600">
                <a:solidFill>
                  <a:schemeClr val="tx1">
                    <a:tint val="75000"/>
                  </a:schemeClr>
                </a:solidFill>
              </a:defRPr>
            </a:lvl3pPr>
            <a:lvl4pPr marL="1371600" indent="0" latinLnBrk="0">
              <a:buNone/>
              <a:defRPr lang="es-ES" sz="1400">
                <a:solidFill>
                  <a:schemeClr val="tx1">
                    <a:tint val="75000"/>
                  </a:schemeClr>
                </a:solidFill>
              </a:defRPr>
            </a:lvl4pPr>
            <a:lvl5pPr marL="1828800" indent="0" latinLnBrk="0">
              <a:buNone/>
              <a:defRPr lang="es-ES" sz="1400">
                <a:solidFill>
                  <a:schemeClr val="tx1">
                    <a:tint val="75000"/>
                  </a:schemeClr>
                </a:solidFill>
              </a:defRPr>
            </a:lvl5pPr>
            <a:lvl6pPr marL="2286000" indent="0" latinLnBrk="0">
              <a:buNone/>
              <a:defRPr lang="es-ES" sz="1400">
                <a:solidFill>
                  <a:schemeClr val="tx1">
                    <a:tint val="75000"/>
                  </a:schemeClr>
                </a:solidFill>
              </a:defRPr>
            </a:lvl6pPr>
            <a:lvl7pPr marL="2743200" indent="0" latinLnBrk="0">
              <a:buNone/>
              <a:defRPr lang="es-ES" sz="1400">
                <a:solidFill>
                  <a:schemeClr val="tx1">
                    <a:tint val="75000"/>
                  </a:schemeClr>
                </a:solidFill>
              </a:defRPr>
            </a:lvl7pPr>
            <a:lvl8pPr marL="3200400" indent="0" latinLnBrk="0">
              <a:buNone/>
              <a:defRPr lang="es-ES" sz="1400">
                <a:solidFill>
                  <a:schemeClr val="tx1">
                    <a:tint val="75000"/>
                  </a:schemeClr>
                </a:solidFill>
              </a:defRPr>
            </a:lvl8pPr>
            <a:lvl9pPr marL="3657600" indent="0" latinLnBrk="0">
              <a:buNone/>
              <a:defRPr lang="es-ES" sz="1400">
                <a:solidFill>
                  <a:schemeClr val="tx1">
                    <a:tint val="75000"/>
                  </a:schemeClr>
                </a:solidFill>
              </a:defRPr>
            </a:lvl9pPr>
          </a:lstStyle>
          <a:p>
            <a:pPr lvl="0"/>
            <a:r>
              <a:rPr lang="es-ES"/>
              <a:t>Haga clic para modificar los estilos de texto del patrón</a:t>
            </a:r>
          </a:p>
        </p:txBody>
      </p:sp>
      <p:sp>
        <p:nvSpPr>
          <p:cNvPr id="4" name="Marcador de fecha 3"/>
          <p:cNvSpPr>
            <a:spLocks noGrp="1"/>
          </p:cNvSpPr>
          <p:nvPr>
            <p:ph type="dt" sz="half" idx="10"/>
          </p:nvPr>
        </p:nvSpPr>
        <p:spPr/>
        <p:txBody>
          <a:bodyPr/>
          <a:lstStyle/>
          <a:p>
            <a:fld id="{03F41C87-7AD9-4845-A077-840E4A0F3F06}" type="datetimeFigureOut">
              <a:t>03/06/2026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2A013F82-EE5E-44EE-A61D-E31C6657F26F}" type="slidenum">
              <a:t>‹Nº›</a:t>
            </a:fld>
            <a:endParaRPr lang="es-ES"/>
          </a:p>
        </p:txBody>
      </p: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contenid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1504781" y="1905001"/>
            <a:ext cx="4419599" cy="4114800"/>
          </a:xfrm>
        </p:spPr>
        <p:txBody>
          <a:bodyPr>
            <a:normAutofit/>
          </a:bodyPr>
          <a:lstStyle>
            <a:lvl1pPr latinLnBrk="0">
              <a:defRPr lang="es-ES" sz="2400"/>
            </a:lvl1pPr>
            <a:lvl2pPr latinLnBrk="0">
              <a:defRPr lang="es-ES" sz="2000"/>
            </a:lvl2pPr>
            <a:lvl3pPr latinLnBrk="0">
              <a:defRPr lang="es-ES" sz="1800"/>
            </a:lvl3pPr>
            <a:lvl4pPr latinLnBrk="0">
              <a:defRPr lang="es-ES" sz="1600"/>
            </a:lvl4pPr>
            <a:lvl5pPr latinLnBrk="0">
              <a:defRPr lang="es-ES" sz="1600"/>
            </a:lvl5pPr>
            <a:lvl6pPr latinLnBrk="0">
              <a:defRPr lang="es-ES" sz="1600"/>
            </a:lvl6pPr>
            <a:lvl7pPr latinLnBrk="0">
              <a:defRPr lang="es-ES" sz="1600"/>
            </a:lvl7pPr>
            <a:lvl8pPr latinLnBrk="0">
              <a:defRPr lang="es-ES" sz="1600"/>
            </a:lvl8pPr>
            <a:lvl9pPr latinLnBrk="0">
              <a:defRPr lang="es-ES"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229183" y="1905001"/>
            <a:ext cx="4419600" cy="4114800"/>
          </a:xfrm>
        </p:spPr>
        <p:txBody>
          <a:bodyPr>
            <a:normAutofit/>
          </a:bodyPr>
          <a:lstStyle>
            <a:lvl1pPr latinLnBrk="0">
              <a:defRPr lang="es-ES" sz="2400"/>
            </a:lvl1pPr>
            <a:lvl2pPr latinLnBrk="0">
              <a:defRPr lang="es-ES" sz="2000"/>
            </a:lvl2pPr>
            <a:lvl3pPr latinLnBrk="0">
              <a:defRPr lang="es-ES" sz="1800"/>
            </a:lvl3pPr>
            <a:lvl4pPr latinLnBrk="0">
              <a:defRPr lang="es-ES" sz="1600"/>
            </a:lvl4pPr>
            <a:lvl5pPr latinLnBrk="0">
              <a:defRPr lang="es-ES" sz="1600"/>
            </a:lvl5pPr>
            <a:lvl6pPr latinLnBrk="0">
              <a:defRPr lang="es-ES" sz="1600"/>
            </a:lvl6pPr>
            <a:lvl7pPr latinLnBrk="0">
              <a:defRPr lang="es-ES" sz="1600"/>
            </a:lvl7pPr>
            <a:lvl8pPr latinLnBrk="0">
              <a:defRPr lang="es-ES" sz="1600"/>
            </a:lvl8pPr>
            <a:lvl9pPr latinLnBrk="0">
              <a:defRPr lang="es-ES"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03F41C87-7AD9-4845-A077-840E4A0F3F06}" type="datetimeFigureOut">
              <a:t>03/06/2026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2A013F82-EE5E-44EE-A61D-E31C6657F26F}" type="slidenum">
              <a:t>‹Nº›</a:t>
            </a:fld>
            <a:endParaRPr lang="es-ES"/>
          </a:p>
        </p:txBody>
      </p: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latinLnBrk="0">
              <a:defRPr lang="es-ES"/>
            </a:lvl1pPr>
          </a:lstStyle>
          <a:p>
            <a:r>
              <a:rPr lang="es-ES"/>
              <a:t>Haga clic para modificar el estilo de título del patrón</a:t>
            </a:r>
          </a:p>
        </p:txBody>
      </p:sp>
      <p:sp>
        <p:nvSpPr>
          <p:cNvPr id="3" name="Marcador de texto 2"/>
          <p:cNvSpPr>
            <a:spLocks noGrp="1"/>
          </p:cNvSpPr>
          <p:nvPr>
            <p:ph type="body" idx="1"/>
          </p:nvPr>
        </p:nvSpPr>
        <p:spPr>
          <a:xfrm>
            <a:off x="1522411" y="1905000"/>
            <a:ext cx="4416552" cy="762000"/>
          </a:xfrm>
        </p:spPr>
        <p:txBody>
          <a:bodyPr anchor="ctr">
            <a:noAutofit/>
          </a:bodyPr>
          <a:lstStyle>
            <a:lvl1pPr marL="0" indent="0" latinLnBrk="0">
              <a:spcBef>
                <a:spcPts val="0"/>
              </a:spcBef>
              <a:buNone/>
              <a:defRPr lang="es-ES" sz="2000" b="0" cap="all" spc="200" baseline="0">
                <a:solidFill>
                  <a:schemeClr val="accent1"/>
                </a:solidFill>
              </a:defRPr>
            </a:lvl1pPr>
            <a:lvl2pPr marL="457200" indent="0" latinLnBrk="0">
              <a:buNone/>
              <a:defRPr lang="es-ES" sz="2000" b="1"/>
            </a:lvl2pPr>
            <a:lvl3pPr marL="914400" indent="0" latinLnBrk="0">
              <a:buNone/>
              <a:defRPr lang="es-ES" sz="1800" b="1"/>
            </a:lvl3pPr>
            <a:lvl4pPr marL="1371600" indent="0" latinLnBrk="0">
              <a:buNone/>
              <a:defRPr lang="es-ES" sz="1600" b="1"/>
            </a:lvl4pPr>
            <a:lvl5pPr marL="1828800" indent="0" latinLnBrk="0">
              <a:buNone/>
              <a:defRPr lang="es-ES" sz="1600" b="1"/>
            </a:lvl5pPr>
            <a:lvl6pPr marL="2286000" indent="0" latinLnBrk="0">
              <a:buNone/>
              <a:defRPr lang="es-ES" sz="1600" b="1"/>
            </a:lvl6pPr>
            <a:lvl7pPr marL="2743200" indent="0" latinLnBrk="0">
              <a:buNone/>
              <a:defRPr lang="es-ES" sz="1600" b="1"/>
            </a:lvl7pPr>
            <a:lvl8pPr marL="3200400" indent="0" latinLnBrk="0">
              <a:buNone/>
              <a:defRPr lang="es-ES" sz="1600" b="1"/>
            </a:lvl8pPr>
            <a:lvl9pPr marL="3657600" indent="0" latinLnBrk="0">
              <a:buNone/>
              <a:defRPr lang="es-ES" sz="1600" b="1"/>
            </a:lvl9pPr>
          </a:lstStyle>
          <a:p>
            <a:pPr lvl="0"/>
            <a:r>
              <a:rPr lang="es-ES"/>
              <a:t>Haga clic para modificar los estilos de texto del patrón</a:t>
            </a:r>
          </a:p>
        </p:txBody>
      </p:sp>
      <p:sp>
        <p:nvSpPr>
          <p:cNvPr id="4" name="Marcador de contenido 3"/>
          <p:cNvSpPr>
            <a:spLocks noGrp="1"/>
          </p:cNvSpPr>
          <p:nvPr>
            <p:ph sz="half" idx="2"/>
          </p:nvPr>
        </p:nvSpPr>
        <p:spPr>
          <a:xfrm>
            <a:off x="1522411" y="2743201"/>
            <a:ext cx="4416552" cy="3276600"/>
          </a:xfrm>
        </p:spPr>
        <p:txBody>
          <a:bodyPr>
            <a:normAutofit/>
          </a:bodyPr>
          <a:lstStyle>
            <a:lvl1pPr latinLnBrk="0">
              <a:defRPr lang="es-ES" sz="2400"/>
            </a:lvl1pPr>
            <a:lvl2pPr latinLnBrk="0">
              <a:defRPr lang="es-ES" sz="2000"/>
            </a:lvl2pPr>
            <a:lvl3pPr latinLnBrk="0">
              <a:defRPr lang="es-ES" sz="1800"/>
            </a:lvl3pPr>
            <a:lvl4pPr latinLnBrk="0">
              <a:defRPr lang="es-ES" sz="1600"/>
            </a:lvl4pPr>
            <a:lvl5pPr latinLnBrk="0">
              <a:defRPr lang="es-ES" sz="1600"/>
            </a:lvl5pPr>
            <a:lvl6pPr latinLnBrk="0">
              <a:defRPr lang="es-ES" sz="1600"/>
            </a:lvl6pPr>
            <a:lvl7pPr latinLnBrk="0">
              <a:defRPr lang="es-ES" sz="1600"/>
            </a:lvl7pPr>
            <a:lvl8pPr latinLnBrk="0">
              <a:defRPr lang="es-ES" sz="1600"/>
            </a:lvl8pPr>
            <a:lvl9pPr latinLnBrk="0">
              <a:defRPr lang="es-ES"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249861" y="1905000"/>
            <a:ext cx="4416552" cy="762000"/>
          </a:xfrm>
        </p:spPr>
        <p:txBody>
          <a:bodyPr anchor="ctr">
            <a:noAutofit/>
          </a:bodyPr>
          <a:lstStyle>
            <a:lvl1pPr marL="0" indent="0" latinLnBrk="0">
              <a:spcBef>
                <a:spcPts val="0"/>
              </a:spcBef>
              <a:buNone/>
              <a:defRPr lang="es-ES" sz="2000" b="0" cap="all" spc="200" baseline="0">
                <a:solidFill>
                  <a:schemeClr val="accent1"/>
                </a:solidFill>
              </a:defRPr>
            </a:lvl1pPr>
            <a:lvl2pPr marL="457200" indent="0" latinLnBrk="0">
              <a:buNone/>
              <a:defRPr lang="es-ES" sz="2000" b="1"/>
            </a:lvl2pPr>
            <a:lvl3pPr marL="914400" indent="0" latinLnBrk="0">
              <a:buNone/>
              <a:defRPr lang="es-ES" sz="1800" b="1"/>
            </a:lvl3pPr>
            <a:lvl4pPr marL="1371600" indent="0" latinLnBrk="0">
              <a:buNone/>
              <a:defRPr lang="es-ES" sz="1600" b="1"/>
            </a:lvl4pPr>
            <a:lvl5pPr marL="1828800" indent="0" latinLnBrk="0">
              <a:buNone/>
              <a:defRPr lang="es-ES" sz="1600" b="1"/>
            </a:lvl5pPr>
            <a:lvl6pPr marL="2286000" indent="0" latinLnBrk="0">
              <a:buNone/>
              <a:defRPr lang="es-ES" sz="1600" b="1"/>
            </a:lvl6pPr>
            <a:lvl7pPr marL="2743200" indent="0" latinLnBrk="0">
              <a:buNone/>
              <a:defRPr lang="es-ES" sz="1600" b="1"/>
            </a:lvl7pPr>
            <a:lvl8pPr marL="3200400" indent="0" latinLnBrk="0">
              <a:buNone/>
              <a:defRPr lang="es-ES" sz="1600" b="1"/>
            </a:lvl8pPr>
            <a:lvl9pPr marL="3657600" indent="0" latinLnBrk="0">
              <a:buNone/>
              <a:defRPr lang="es-ES" sz="1600" b="1"/>
            </a:lvl9pPr>
          </a:lstStyle>
          <a:p>
            <a:pPr lvl="0"/>
            <a:r>
              <a:rPr lang="es-ES"/>
              <a:t>Haga clic para modificar los estilos de texto del patrón</a:t>
            </a:r>
          </a:p>
        </p:txBody>
      </p:sp>
      <p:sp>
        <p:nvSpPr>
          <p:cNvPr id="6" name="Marcador de contenido 5"/>
          <p:cNvSpPr>
            <a:spLocks noGrp="1"/>
          </p:cNvSpPr>
          <p:nvPr>
            <p:ph sz="quarter" idx="4"/>
          </p:nvPr>
        </p:nvSpPr>
        <p:spPr>
          <a:xfrm>
            <a:off x="6249861" y="2743201"/>
            <a:ext cx="4416552" cy="3276600"/>
          </a:xfrm>
        </p:spPr>
        <p:txBody>
          <a:bodyPr>
            <a:normAutofit/>
          </a:bodyPr>
          <a:lstStyle>
            <a:lvl1pPr latinLnBrk="0">
              <a:defRPr lang="es-ES" sz="2400"/>
            </a:lvl1pPr>
            <a:lvl2pPr latinLnBrk="0">
              <a:defRPr lang="es-ES" sz="2000"/>
            </a:lvl2pPr>
            <a:lvl3pPr latinLnBrk="0">
              <a:defRPr lang="es-ES" sz="1800"/>
            </a:lvl3pPr>
            <a:lvl4pPr latinLnBrk="0">
              <a:defRPr lang="es-ES" sz="1600"/>
            </a:lvl4pPr>
            <a:lvl5pPr latinLnBrk="0">
              <a:defRPr lang="es-ES" sz="1600"/>
            </a:lvl5pPr>
            <a:lvl6pPr latinLnBrk="0">
              <a:defRPr lang="es-ES" sz="1600"/>
            </a:lvl6pPr>
            <a:lvl7pPr latinLnBrk="0">
              <a:defRPr lang="es-ES" sz="1600"/>
            </a:lvl7pPr>
            <a:lvl8pPr latinLnBrk="0">
              <a:defRPr lang="es-ES" sz="1600"/>
            </a:lvl8pPr>
            <a:lvl9pPr latinLnBrk="0">
              <a:defRPr lang="es-ES"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03F41C87-7AD9-4845-A077-840E4A0F3F06}" type="datetimeFigureOut">
              <a:t>03/06/2026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2A013F82-EE5E-44EE-A61D-E31C6657F26F}" type="slidenum">
              <a:t>‹Nº›</a:t>
            </a:fld>
            <a:endParaRPr lang="es-ES"/>
          </a:p>
        </p:txBody>
      </p: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03F41C87-7AD9-4845-A077-840E4A0F3F06}" type="datetimeFigureOut">
              <a:t>03/06/2026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2A013F82-EE5E-44EE-A61D-E31C6657F26F}" type="slidenum">
              <a:t>‹Nº›</a:t>
            </a:fld>
            <a:endParaRPr lang="es-ES"/>
          </a:p>
        </p:txBody>
      </p: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bg>
      <p:bgPr>
        <a:solidFill>
          <a:schemeClr val="bg2"/>
        </a:solidFill>
        <a:effectLst/>
      </p:bgPr>
    </p:bg>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03F41C87-7AD9-4845-A077-840E4A0F3F06}" type="datetimeFigureOut">
              <a:t>03/06/2026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2A013F82-EE5E-44EE-A61D-E31C6657F26F}" type="slidenum">
              <a:t>‹Nº›</a:t>
            </a:fld>
            <a:endParaRPr lang="es-ES"/>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055604" y="1905000"/>
            <a:ext cx="3596607" cy="2667000"/>
          </a:xfrm>
        </p:spPr>
        <p:txBody>
          <a:bodyPr anchor="b">
            <a:noAutofit/>
          </a:bodyPr>
          <a:lstStyle>
            <a:lvl1pPr algn="l" latinLnBrk="0">
              <a:lnSpc>
                <a:spcPct val="90000"/>
              </a:lnSpc>
              <a:defRPr lang="es-ES" sz="3600" b="0" baseline="0">
                <a:solidFill>
                  <a:schemeClr val="tx1"/>
                </a:solidFill>
              </a:defRPr>
            </a:lvl1pPr>
          </a:lstStyle>
          <a:p>
            <a:r>
              <a:rPr lang="es-ES"/>
              <a:t>Haga clic para modificar el estilo de título del patrón</a:t>
            </a:r>
          </a:p>
        </p:txBody>
      </p:sp>
      <p:sp>
        <p:nvSpPr>
          <p:cNvPr id="3" name="Marcador de contenido 2"/>
          <p:cNvSpPr>
            <a:spLocks noGrp="1"/>
          </p:cNvSpPr>
          <p:nvPr>
            <p:ph idx="1"/>
          </p:nvPr>
        </p:nvSpPr>
        <p:spPr>
          <a:xfrm>
            <a:off x="4951414" y="685800"/>
            <a:ext cx="6400800" cy="5334000"/>
          </a:xfrm>
        </p:spPr>
        <p:txBody>
          <a:bodyPr>
            <a:normAutofit/>
          </a:bodyPr>
          <a:lstStyle>
            <a:lvl1pPr latinLnBrk="0">
              <a:defRPr lang="es-ES" sz="2400"/>
            </a:lvl1pPr>
            <a:lvl2pPr latinLnBrk="0">
              <a:defRPr lang="es-ES" sz="2000"/>
            </a:lvl2pPr>
            <a:lvl3pPr latinLnBrk="0">
              <a:defRPr lang="es-ES" sz="1800"/>
            </a:lvl3pPr>
            <a:lvl4pPr latinLnBrk="0">
              <a:defRPr lang="es-ES" sz="1600"/>
            </a:lvl4pPr>
            <a:lvl5pPr latinLnBrk="0">
              <a:defRPr lang="es-ES" sz="1600"/>
            </a:lvl5pPr>
            <a:lvl6pPr latinLnBrk="0">
              <a:defRPr lang="es-ES" sz="1600"/>
            </a:lvl6pPr>
            <a:lvl7pPr latinLnBrk="0">
              <a:defRPr lang="es-ES" sz="1600"/>
            </a:lvl7pPr>
            <a:lvl8pPr latinLnBrk="0">
              <a:defRPr lang="es-ES" sz="1600"/>
            </a:lvl8pPr>
            <a:lvl9pPr latinLnBrk="0">
              <a:defRPr lang="es-ES"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1065213" y="4648200"/>
            <a:ext cx="3581399" cy="1371600"/>
          </a:xfrm>
        </p:spPr>
        <p:txBody>
          <a:bodyPr>
            <a:normAutofit/>
          </a:bodyPr>
          <a:lstStyle>
            <a:lvl1pPr marL="0" indent="0" latinLnBrk="0">
              <a:lnSpc>
                <a:spcPct val="90000"/>
              </a:lnSpc>
              <a:spcBef>
                <a:spcPts val="1200"/>
              </a:spcBef>
              <a:buNone/>
              <a:defRPr lang="es-ES" sz="1800"/>
            </a:lvl1pPr>
            <a:lvl2pPr marL="457200" indent="0" latinLnBrk="0">
              <a:buNone/>
              <a:defRPr lang="es-ES" sz="1200"/>
            </a:lvl2pPr>
            <a:lvl3pPr marL="914400" indent="0" latinLnBrk="0">
              <a:buNone/>
              <a:defRPr lang="es-ES" sz="1000"/>
            </a:lvl3pPr>
            <a:lvl4pPr marL="1371600" indent="0" latinLnBrk="0">
              <a:buNone/>
              <a:defRPr lang="es-ES" sz="900"/>
            </a:lvl4pPr>
            <a:lvl5pPr marL="1828800" indent="0" latinLnBrk="0">
              <a:buNone/>
              <a:defRPr lang="es-ES" sz="900"/>
            </a:lvl5pPr>
            <a:lvl6pPr marL="2286000" indent="0" latinLnBrk="0">
              <a:buNone/>
              <a:defRPr lang="es-ES" sz="900"/>
            </a:lvl6pPr>
            <a:lvl7pPr marL="2743200" indent="0" latinLnBrk="0">
              <a:buNone/>
              <a:defRPr lang="es-ES" sz="900"/>
            </a:lvl7pPr>
            <a:lvl8pPr marL="3200400" indent="0" latinLnBrk="0">
              <a:buNone/>
              <a:defRPr lang="es-ES" sz="900"/>
            </a:lvl8pPr>
            <a:lvl9pPr marL="3657600" indent="0" latinLnBrk="0">
              <a:buNone/>
              <a:defRPr lang="es-ES" sz="9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03F41C87-7AD9-4845-A077-840E4A0F3F06}" type="datetimeFigureOut">
              <a:t>03/06/2026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2A013F82-EE5E-44EE-A61D-E31C6657F26F}" type="slidenum">
              <a:t>‹Nº›</a:t>
            </a:fld>
            <a:endParaRPr lang="es-ES"/>
          </a:p>
        </p:txBody>
      </p: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Marcador de posición de imagen 2"/>
          <p:cNvSpPr>
            <a:spLocks noGrp="1"/>
          </p:cNvSpPr>
          <p:nvPr>
            <p:ph type="pic" idx="1"/>
          </p:nvPr>
        </p:nvSpPr>
        <p:spPr>
          <a:xfrm>
            <a:off x="4951414" y="685800"/>
            <a:ext cx="6400799" cy="5334000"/>
          </a:xfrm>
          <a:solidFill>
            <a:schemeClr val="bg2"/>
          </a:solidFill>
          <a:ln w="76200">
            <a:solidFill>
              <a:schemeClr val="tx1"/>
            </a:solidFill>
            <a:miter lim="800000"/>
          </a:ln>
        </p:spPr>
        <p:txBody>
          <a:bodyPr>
            <a:normAutofit/>
          </a:bodyPr>
          <a:lstStyle>
            <a:lvl1pPr marL="0" indent="0" algn="ctr" latinLnBrk="0">
              <a:buNone/>
              <a:defRPr lang="es-ES" sz="2400"/>
            </a:lvl1pPr>
            <a:lvl2pPr marL="457200" indent="0" latinLnBrk="0">
              <a:buNone/>
              <a:defRPr lang="es-ES" sz="2800"/>
            </a:lvl2pPr>
            <a:lvl3pPr marL="914400" indent="0" latinLnBrk="0">
              <a:buNone/>
              <a:defRPr lang="es-ES" sz="2400"/>
            </a:lvl3pPr>
            <a:lvl4pPr marL="1371600" indent="0" latinLnBrk="0">
              <a:buNone/>
              <a:defRPr lang="es-ES" sz="2000"/>
            </a:lvl4pPr>
            <a:lvl5pPr marL="1828800" indent="0" latinLnBrk="0">
              <a:buNone/>
              <a:defRPr lang="es-ES" sz="2000"/>
            </a:lvl5pPr>
            <a:lvl6pPr marL="2286000" indent="0" latinLnBrk="0">
              <a:buNone/>
              <a:defRPr lang="es-ES" sz="2000"/>
            </a:lvl6pPr>
            <a:lvl7pPr marL="2743200" indent="0" latinLnBrk="0">
              <a:buNone/>
              <a:defRPr lang="es-ES" sz="2000"/>
            </a:lvl7pPr>
            <a:lvl8pPr marL="3200400" indent="0" latinLnBrk="0">
              <a:buNone/>
              <a:defRPr lang="es-ES" sz="2000"/>
            </a:lvl8pPr>
            <a:lvl9pPr marL="3657600" indent="0" latinLnBrk="0">
              <a:buNone/>
              <a:defRPr lang="es-ES" sz="2000"/>
            </a:lvl9pPr>
          </a:lstStyle>
          <a:p>
            <a:endParaRPr lang="es-ES"/>
          </a:p>
        </p:txBody>
      </p:sp>
      <p:sp>
        <p:nvSpPr>
          <p:cNvPr id="2" name="Título 1"/>
          <p:cNvSpPr>
            <a:spLocks noGrp="1"/>
          </p:cNvSpPr>
          <p:nvPr>
            <p:ph type="title"/>
          </p:nvPr>
        </p:nvSpPr>
        <p:spPr>
          <a:xfrm>
            <a:off x="1055604" y="1905000"/>
            <a:ext cx="3596607" cy="2667000"/>
          </a:xfrm>
        </p:spPr>
        <p:txBody>
          <a:bodyPr anchor="b">
            <a:normAutofit/>
          </a:bodyPr>
          <a:lstStyle>
            <a:lvl1pPr algn="l" latinLnBrk="0">
              <a:lnSpc>
                <a:spcPct val="90000"/>
              </a:lnSpc>
              <a:defRPr lang="es-ES" sz="3600" b="0" i="0" baseline="0">
                <a:solidFill>
                  <a:schemeClr val="tx1"/>
                </a:solidFill>
              </a:defRPr>
            </a:lvl1pPr>
          </a:lstStyle>
          <a:p>
            <a:r>
              <a:rPr lang="es-ES"/>
              <a:t>Haga clic para modificar el estilo de título del patrón</a:t>
            </a:r>
          </a:p>
        </p:txBody>
      </p:sp>
      <p:sp>
        <p:nvSpPr>
          <p:cNvPr id="4" name="Marcador de texto 3"/>
          <p:cNvSpPr>
            <a:spLocks noGrp="1"/>
          </p:cNvSpPr>
          <p:nvPr>
            <p:ph type="body" sz="half" idx="2"/>
          </p:nvPr>
        </p:nvSpPr>
        <p:spPr>
          <a:xfrm>
            <a:off x="1065213" y="4648200"/>
            <a:ext cx="3581399" cy="1371600"/>
          </a:xfrm>
        </p:spPr>
        <p:txBody>
          <a:bodyPr>
            <a:normAutofit/>
          </a:bodyPr>
          <a:lstStyle>
            <a:lvl1pPr marL="0" indent="0" latinLnBrk="0">
              <a:lnSpc>
                <a:spcPct val="90000"/>
              </a:lnSpc>
              <a:spcBef>
                <a:spcPts val="1200"/>
              </a:spcBef>
              <a:buNone/>
              <a:defRPr lang="es-ES" sz="1800"/>
            </a:lvl1pPr>
            <a:lvl2pPr marL="457200" indent="0" latinLnBrk="0">
              <a:buNone/>
              <a:defRPr lang="es-ES" sz="1200"/>
            </a:lvl2pPr>
            <a:lvl3pPr marL="914400" indent="0" latinLnBrk="0">
              <a:buNone/>
              <a:defRPr lang="es-ES" sz="1000"/>
            </a:lvl3pPr>
            <a:lvl4pPr marL="1371600" indent="0" latinLnBrk="0">
              <a:buNone/>
              <a:defRPr lang="es-ES" sz="900"/>
            </a:lvl4pPr>
            <a:lvl5pPr marL="1828800" indent="0" latinLnBrk="0">
              <a:buNone/>
              <a:defRPr lang="es-ES" sz="900"/>
            </a:lvl5pPr>
            <a:lvl6pPr marL="2286000" indent="0" latinLnBrk="0">
              <a:buNone/>
              <a:defRPr lang="es-ES" sz="900"/>
            </a:lvl6pPr>
            <a:lvl7pPr marL="2743200" indent="0" latinLnBrk="0">
              <a:buNone/>
              <a:defRPr lang="es-ES" sz="900"/>
            </a:lvl7pPr>
            <a:lvl8pPr marL="3200400" indent="0" latinLnBrk="0">
              <a:buNone/>
              <a:defRPr lang="es-ES" sz="900"/>
            </a:lvl8pPr>
            <a:lvl9pPr marL="3657600" indent="0" latinLnBrk="0">
              <a:buNone/>
              <a:defRPr lang="es-ES" sz="9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03F41C87-7AD9-4845-A077-840E4A0F3F06}" type="datetimeFigureOut">
              <a:pPr/>
              <a:t>03/06/2026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2A013F82-EE5E-44EE-A61D-E31C6657F26F}" type="slidenum">
              <a:pPr/>
              <a:t>‹Nº›</a:t>
            </a:fld>
            <a:endParaRPr lang="es-ES"/>
          </a:p>
        </p:txBody>
      </p: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1522413" y="381000"/>
            <a:ext cx="9144001" cy="1371600"/>
          </a:xfrm>
          <a:prstGeom prst="rect">
            <a:avLst/>
          </a:prstGeom>
        </p:spPr>
        <p:txBody>
          <a:bodyPr vert="horz" lIns="91440" tIns="45720" rIns="91440" bIns="45720" rtlCol="0" anchor="b">
            <a:normAutofit/>
          </a:bodyPr>
          <a:lstStyle/>
          <a:p>
            <a:r>
              <a:rPr lang="es-ES"/>
              <a:t>Haga clic para modificar el estilo de título del patrón</a:t>
            </a:r>
          </a:p>
        </p:txBody>
      </p:sp>
      <p:sp>
        <p:nvSpPr>
          <p:cNvPr id="3" name="Marcador de texto 2"/>
          <p:cNvSpPr>
            <a:spLocks noGrp="1"/>
          </p:cNvSpPr>
          <p:nvPr>
            <p:ph type="body" idx="1"/>
          </p:nvPr>
        </p:nvSpPr>
        <p:spPr>
          <a:xfrm>
            <a:off x="1522413" y="1904999"/>
            <a:ext cx="9134391" cy="4114801"/>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226422" y="6400800"/>
            <a:ext cx="1449389" cy="276228"/>
          </a:xfrm>
          <a:prstGeom prst="rect">
            <a:avLst/>
          </a:prstGeom>
        </p:spPr>
        <p:txBody>
          <a:bodyPr vert="horz" lIns="91440" tIns="45720" rIns="91440" bIns="45720" rtlCol="0" anchor="ctr"/>
          <a:lstStyle>
            <a:lvl1pPr algn="r" latinLnBrk="0">
              <a:defRPr lang="es-ES" sz="1000">
                <a:solidFill>
                  <a:schemeClr val="tx1">
                    <a:tint val="75000"/>
                  </a:schemeClr>
                </a:solidFill>
              </a:defRPr>
            </a:lvl1pPr>
          </a:lstStyle>
          <a:p>
            <a:fld id="{03F41C87-7AD9-4845-A077-840E4A0F3F06}" type="datetimeFigureOut">
              <a:pPr/>
              <a:t>03/06/2026</a:t>
            </a:fld>
            <a:endParaRPr lang="es-ES"/>
          </a:p>
        </p:txBody>
      </p:sp>
      <p:sp>
        <p:nvSpPr>
          <p:cNvPr id="5" name="Marcador de pie de página 4"/>
          <p:cNvSpPr>
            <a:spLocks noGrp="1"/>
          </p:cNvSpPr>
          <p:nvPr>
            <p:ph type="ftr" sz="quarter" idx="3"/>
          </p:nvPr>
        </p:nvSpPr>
        <p:spPr>
          <a:xfrm>
            <a:off x="1522413" y="6400800"/>
            <a:ext cx="6553199" cy="276228"/>
          </a:xfrm>
          <a:prstGeom prst="rect">
            <a:avLst/>
          </a:prstGeom>
        </p:spPr>
        <p:txBody>
          <a:bodyPr vert="horz" lIns="91440" tIns="45720" rIns="91440" bIns="45720" rtlCol="0" anchor="ctr"/>
          <a:lstStyle>
            <a:lvl1pPr algn="l" latinLnBrk="0">
              <a:defRPr lang="es-ES" sz="10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9828211" y="6400800"/>
            <a:ext cx="838201" cy="276228"/>
          </a:xfrm>
          <a:prstGeom prst="rect">
            <a:avLst/>
          </a:prstGeom>
        </p:spPr>
        <p:txBody>
          <a:bodyPr vert="horz" lIns="91440" tIns="45720" rIns="91440" bIns="45720" rtlCol="0" anchor="ctr"/>
          <a:lstStyle>
            <a:lvl1pPr algn="r" latinLnBrk="0">
              <a:defRPr lang="es-ES" sz="1000">
                <a:solidFill>
                  <a:schemeClr val="tx1">
                    <a:tint val="75000"/>
                  </a:schemeClr>
                </a:solidFill>
              </a:defRPr>
            </a:lvl1pPr>
          </a:lstStyle>
          <a:p>
            <a:fld id="{2A013F82-EE5E-44EE-A61D-E31C6657F26F}" type="slidenum">
              <a:pPr/>
              <a:t>‹Nº›</a:t>
            </a:fld>
            <a:endParaRPr lang="es-ES"/>
          </a:p>
        </p:txBody>
      </p:sp>
    </p:spTree>
    <p:extLst>
      <p:ext uri="{BB962C8B-B14F-4D97-AF65-F5344CB8AC3E}">
        <p14:creationId xmlns:p14="http://schemas.microsoft.com/office/powerpoint/2010/main" val="140305999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lang="es-ES" sz="3600" kern="1200" spc="100" baseline="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lang="es-ES"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lang="es-ES"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lang="es-ES"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lang="es-ES"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lang="es-ES"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lang="es-ES"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lang="es-ES"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lang="es-ES"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lang="es-ES" sz="1600" kern="1200">
          <a:solidFill>
            <a:schemeClr val="tx1"/>
          </a:solidFill>
          <a:latin typeface="+mn-lt"/>
          <a:ea typeface="+mn-ea"/>
          <a:cs typeface="+mn-cs"/>
        </a:defRPr>
      </a:lvl9pPr>
    </p:bodyStyle>
    <p:otherStyle>
      <a:defPPr>
        <a:defRPr lang="es-ES"/>
      </a:defPPr>
      <a:lvl1pPr marL="0" algn="l" defTabSz="914400" rtl="0" eaLnBrk="1" latinLnBrk="0" hangingPunct="1">
        <a:defRPr lang="es-ES" sz="1800" kern="1200">
          <a:solidFill>
            <a:schemeClr val="tx1"/>
          </a:solidFill>
          <a:latin typeface="+mn-lt"/>
          <a:ea typeface="+mn-ea"/>
          <a:cs typeface="+mn-cs"/>
        </a:defRPr>
      </a:lvl1pPr>
      <a:lvl2pPr marL="457200" algn="l" defTabSz="914400" rtl="0" eaLnBrk="1" latinLnBrk="0" hangingPunct="1">
        <a:defRPr lang="es-ES" sz="1800" kern="1200">
          <a:solidFill>
            <a:schemeClr val="tx1"/>
          </a:solidFill>
          <a:latin typeface="+mn-lt"/>
          <a:ea typeface="+mn-ea"/>
          <a:cs typeface="+mn-cs"/>
        </a:defRPr>
      </a:lvl2pPr>
      <a:lvl3pPr marL="914400" algn="l" defTabSz="914400" rtl="0" eaLnBrk="1" latinLnBrk="0" hangingPunct="1">
        <a:defRPr lang="es-ES" sz="1800" kern="1200">
          <a:solidFill>
            <a:schemeClr val="tx1"/>
          </a:solidFill>
          <a:latin typeface="+mn-lt"/>
          <a:ea typeface="+mn-ea"/>
          <a:cs typeface="+mn-cs"/>
        </a:defRPr>
      </a:lvl3pPr>
      <a:lvl4pPr marL="1371600" algn="l" defTabSz="914400" rtl="0" eaLnBrk="1" latinLnBrk="0" hangingPunct="1">
        <a:defRPr lang="es-ES" sz="1800" kern="1200">
          <a:solidFill>
            <a:schemeClr val="tx1"/>
          </a:solidFill>
          <a:latin typeface="+mn-lt"/>
          <a:ea typeface="+mn-ea"/>
          <a:cs typeface="+mn-cs"/>
        </a:defRPr>
      </a:lvl4pPr>
      <a:lvl5pPr marL="1828800" algn="l" defTabSz="914400" rtl="0" eaLnBrk="1" latinLnBrk="0" hangingPunct="1">
        <a:defRPr lang="es-ES" sz="1800" kern="1200">
          <a:solidFill>
            <a:schemeClr val="tx1"/>
          </a:solidFill>
          <a:latin typeface="+mn-lt"/>
          <a:ea typeface="+mn-ea"/>
          <a:cs typeface="+mn-cs"/>
        </a:defRPr>
      </a:lvl5pPr>
      <a:lvl6pPr marL="2286000" algn="l" defTabSz="914400" rtl="0" eaLnBrk="1" latinLnBrk="0" hangingPunct="1">
        <a:defRPr lang="es-ES" sz="1800" kern="1200">
          <a:solidFill>
            <a:schemeClr val="tx1"/>
          </a:solidFill>
          <a:latin typeface="+mn-lt"/>
          <a:ea typeface="+mn-ea"/>
          <a:cs typeface="+mn-cs"/>
        </a:defRPr>
      </a:lvl6pPr>
      <a:lvl7pPr marL="2743200" algn="l" defTabSz="914400" rtl="0" eaLnBrk="1" latinLnBrk="0" hangingPunct="1">
        <a:defRPr lang="es-ES" sz="1800" kern="1200">
          <a:solidFill>
            <a:schemeClr val="tx1"/>
          </a:solidFill>
          <a:latin typeface="+mn-lt"/>
          <a:ea typeface="+mn-ea"/>
          <a:cs typeface="+mn-cs"/>
        </a:defRPr>
      </a:lvl7pPr>
      <a:lvl8pPr marL="3200400" algn="l" defTabSz="914400" rtl="0" eaLnBrk="1" latinLnBrk="0" hangingPunct="1">
        <a:defRPr lang="es-ES" sz="1800" kern="1200">
          <a:solidFill>
            <a:schemeClr val="tx1"/>
          </a:solidFill>
          <a:latin typeface="+mn-lt"/>
          <a:ea typeface="+mn-ea"/>
          <a:cs typeface="+mn-cs"/>
        </a:defRPr>
      </a:lvl8pPr>
      <a:lvl9pPr marL="3657600" algn="l" defTabSz="914400" rtl="0" eaLnBrk="1" latinLnBrk="0" hangingPunct="1">
        <a:defRPr lang="es-ES"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1065214" y="762000"/>
            <a:ext cx="8229600" cy="1981200"/>
          </a:xfrm>
        </p:spPr>
        <p:txBody>
          <a:bodyPr/>
          <a:lstStyle/>
          <a:p>
            <a:r>
              <a:rPr lang="es-ES" dirty="0"/>
              <a:t>La ética en la función directiva</a:t>
            </a:r>
          </a:p>
        </p:txBody>
      </p:sp>
      <p:sp>
        <p:nvSpPr>
          <p:cNvPr id="4" name="Subtítulo 3"/>
          <p:cNvSpPr>
            <a:spLocks noGrp="1"/>
          </p:cNvSpPr>
          <p:nvPr>
            <p:ph type="subTitle" idx="1"/>
          </p:nvPr>
        </p:nvSpPr>
        <p:spPr>
          <a:xfrm>
            <a:off x="3275012" y="5562600"/>
            <a:ext cx="8229600" cy="762000"/>
          </a:xfrm>
        </p:spPr>
        <p:txBody>
          <a:bodyPr/>
          <a:lstStyle/>
          <a:p>
            <a:pPr algn="r"/>
            <a:r>
              <a:rPr lang="es-ES" b="1" dirty="0">
                <a:solidFill>
                  <a:schemeClr val="bg1"/>
                </a:solidFill>
              </a:rPr>
              <a:t>Mtro. Jorge h. Crosswell V. </a:t>
            </a:r>
            <a:r>
              <a:rPr lang="es-ES" dirty="0"/>
              <a:t>v</a:t>
            </a:r>
          </a:p>
          <a:p>
            <a:pPr algn="r"/>
            <a:r>
              <a:rPr lang="es-ES" b="1" dirty="0">
                <a:solidFill>
                  <a:schemeClr val="bg1"/>
                </a:solidFill>
              </a:rPr>
              <a:t>Agosto 2026</a:t>
            </a:r>
          </a:p>
        </p:txBody>
      </p:sp>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B1042D-282D-48C0-AAA5-45B0C1C78E04}"/>
              </a:ext>
            </a:extLst>
          </p:cNvPr>
          <p:cNvSpPr>
            <a:spLocks noGrp="1"/>
          </p:cNvSpPr>
          <p:nvPr>
            <p:ph type="title"/>
          </p:nvPr>
        </p:nvSpPr>
        <p:spPr>
          <a:xfrm>
            <a:off x="531813" y="381000"/>
            <a:ext cx="11353800" cy="6096000"/>
          </a:xfrm>
        </p:spPr>
        <p:txBody>
          <a:bodyPr>
            <a:noAutofit/>
          </a:bodyPr>
          <a:lstStyle/>
          <a:p>
            <a:pPr fontAlgn="base"/>
            <a:r>
              <a:rPr lang="es-MX" sz="4000" dirty="0"/>
              <a:t>Citemos la opinión de Philip Crosby al respecto en “</a:t>
            </a:r>
            <a:r>
              <a:rPr lang="es-MX" sz="4000" dirty="0" err="1"/>
              <a:t>Quality</a:t>
            </a:r>
            <a:r>
              <a:rPr lang="es-MX" sz="4000" dirty="0"/>
              <a:t> </a:t>
            </a:r>
            <a:r>
              <a:rPr lang="es-MX" sz="4000" dirty="0" err="1"/>
              <a:t>is</a:t>
            </a:r>
            <a:r>
              <a:rPr lang="es-MX" sz="4000" dirty="0"/>
              <a:t> free”, donde indicaba </a:t>
            </a:r>
            <a:r>
              <a:rPr lang="es-MX" sz="4000" i="1" dirty="0"/>
              <a:t>“No conozco un solo problema de seguridad de un producto en el que la causa principal no fuera la falta de honradez de juicio de un directivo. Habitualmente, lo que intentaba era seguir un atajo para lograr un objetivo a corto plazo. El resultado a largo plazo era siempre un quebradero de cabeza nada provechoso”.</a:t>
            </a:r>
            <a:br>
              <a:rPr lang="es-MX" sz="4000" dirty="0"/>
            </a:br>
            <a:r>
              <a:rPr lang="es-MX" sz="4000" dirty="0"/>
              <a:t> </a:t>
            </a:r>
            <a:br>
              <a:rPr lang="es-MX" sz="4000" dirty="0"/>
            </a:br>
            <a:endParaRPr lang="es-MX" sz="4000" dirty="0"/>
          </a:p>
        </p:txBody>
      </p:sp>
    </p:spTree>
    <p:extLst>
      <p:ext uri="{BB962C8B-B14F-4D97-AF65-F5344CB8AC3E}">
        <p14:creationId xmlns:p14="http://schemas.microsoft.com/office/powerpoint/2010/main" val="3914986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285B59-5DB4-4280-9169-201BBCCE2D68}"/>
              </a:ext>
            </a:extLst>
          </p:cNvPr>
          <p:cNvSpPr>
            <a:spLocks noGrp="1"/>
          </p:cNvSpPr>
          <p:nvPr>
            <p:ph type="title"/>
          </p:nvPr>
        </p:nvSpPr>
        <p:spPr>
          <a:xfrm>
            <a:off x="1522413" y="3276600"/>
            <a:ext cx="9144001" cy="1143000"/>
          </a:xfrm>
        </p:spPr>
        <p:txBody>
          <a:bodyPr>
            <a:normAutofit/>
          </a:bodyPr>
          <a:lstStyle/>
          <a:p>
            <a:pPr algn="ctr"/>
            <a:r>
              <a:rPr lang="es-MX" dirty="0"/>
              <a:t>Gracias por la atención</a:t>
            </a:r>
          </a:p>
        </p:txBody>
      </p:sp>
    </p:spTree>
    <p:extLst>
      <p:ext uri="{BB962C8B-B14F-4D97-AF65-F5344CB8AC3E}">
        <p14:creationId xmlns:p14="http://schemas.microsoft.com/office/powerpoint/2010/main" val="3503801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ED2EE2C-0ED3-D8C8-3077-4421EA4FF18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8000"/>
          </a:xfrm>
          <a:prstGeom prst="rect">
            <a:avLst/>
          </a:prstGeom>
          <a:noFill/>
          <a:ln>
            <a:noFill/>
          </a:ln>
        </p:spPr>
      </p:pic>
    </p:spTree>
    <p:extLst>
      <p:ext uri="{BB962C8B-B14F-4D97-AF65-F5344CB8AC3E}">
        <p14:creationId xmlns:p14="http://schemas.microsoft.com/office/powerpoint/2010/main" val="1453050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C7ABDD-C22E-4377-A38D-0127BCC388EE}"/>
              </a:ext>
            </a:extLst>
          </p:cNvPr>
          <p:cNvSpPr>
            <a:spLocks noGrp="1"/>
          </p:cNvSpPr>
          <p:nvPr>
            <p:ph type="title"/>
          </p:nvPr>
        </p:nvSpPr>
        <p:spPr>
          <a:xfrm>
            <a:off x="608013" y="381000"/>
            <a:ext cx="11201400" cy="6096000"/>
          </a:xfrm>
        </p:spPr>
        <p:txBody>
          <a:bodyPr>
            <a:normAutofit fontScale="90000"/>
          </a:bodyPr>
          <a:lstStyle/>
          <a:p>
            <a:r>
              <a:rPr lang="es-MX" dirty="0"/>
              <a:t>Es importante para cualquier tipo de organización que sus directivos sean íntegros, para ejercer el liderazgo, ya que sus actividades siempre aplicaran los rasgos que se vinculan  a la  intuición. Cualquier buen directivo, desarrollara y actuara </a:t>
            </a:r>
            <a:r>
              <a:rPr lang="es-MX"/>
              <a:t>para lograr </a:t>
            </a:r>
            <a:r>
              <a:rPr lang="es-MX" dirty="0"/>
              <a:t>la excelencia en su empresa, y esta actuación ética no puede limitarse al cumplimiento de la ley, ni se trata tampoco de incorporar un añadido a la gestión en forma de acciones sociales, o de un conjunto de normas a cumplir y que la empresa interpreta como restricciones o cargas impuestas a su actividad ordinaria.</a:t>
            </a:r>
            <a:br>
              <a:rPr lang="es-MX" dirty="0"/>
            </a:br>
            <a:endParaRPr lang="es-MX" dirty="0"/>
          </a:p>
        </p:txBody>
      </p:sp>
    </p:spTree>
    <p:extLst>
      <p:ext uri="{BB962C8B-B14F-4D97-AF65-F5344CB8AC3E}">
        <p14:creationId xmlns:p14="http://schemas.microsoft.com/office/powerpoint/2010/main" val="2139132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227012" y="228600"/>
            <a:ext cx="11582400" cy="6324600"/>
          </a:xfrm>
        </p:spPr>
        <p:txBody>
          <a:bodyPr>
            <a:normAutofit fontScale="90000"/>
          </a:bodyPr>
          <a:lstStyle/>
          <a:p>
            <a:r>
              <a:rPr lang="es-MX" sz="4000" dirty="0"/>
              <a:t>El desarrollo de la ética no es una tarea adicional, sino un cambio de enfoque en la gestión, desde el momento mismo en que se define la estrategia, teniendo en cuenta las consecuencias en el largo plazo de las decisiones tomadas hoy; es gestionar teniendo en cuenta a  los accionistas pero también a los clientes, a los empleados y a la sociedad estratégica; es valorar dimensiones y percepciones que otras empresas quizá ignoren, pero que a la larga, si las tiene en cuenta y plantea su actuación considerándolas, compensarán con una relación a largo plazo basada en la confianza que la hará sostenible en el tiempo.</a:t>
            </a:r>
            <a:br>
              <a:rPr lang="es-MX" dirty="0"/>
            </a:br>
            <a:endParaRPr lang="es-ES" sz="2800" dirty="0"/>
          </a:p>
        </p:txBody>
      </p:sp>
    </p:spTree>
    <p:extLst>
      <p:ext uri="{BB962C8B-B14F-4D97-AF65-F5344CB8AC3E}">
        <p14:creationId xmlns:p14="http://schemas.microsoft.com/office/powerpoint/2010/main" val="3411074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8"/>
          <p:cNvSpPr>
            <a:spLocks noGrp="1"/>
          </p:cNvSpPr>
          <p:nvPr>
            <p:ph type="title"/>
          </p:nvPr>
        </p:nvSpPr>
        <p:spPr>
          <a:xfrm>
            <a:off x="303213" y="381000"/>
            <a:ext cx="11582400" cy="6248400"/>
          </a:xfrm>
        </p:spPr>
        <p:txBody>
          <a:bodyPr/>
          <a:lstStyle/>
          <a:p>
            <a:r>
              <a:rPr lang="es-MX" sz="4400" dirty="0"/>
              <a:t>El directivo debe ser auténticamente  ético, al definir su estrategia, deberá hacerse preguntas distintas a las habituales, pues deberá también pensar por y para todos los afectados por sus posibles decisiones. Deberá buscar la consistencia entre políticas y acciones, lograr confianza e implicación entre empresa y sociedad, reflexionar desde los valores y hacer todo esto pensando en el largo plazo.</a:t>
            </a:r>
            <a:br>
              <a:rPr lang="es-MX" dirty="0"/>
            </a:br>
            <a:endParaRPr lang="es-ES" dirty="0"/>
          </a:p>
        </p:txBody>
      </p:sp>
    </p:spTree>
    <p:extLst>
      <p:ext uri="{BB962C8B-B14F-4D97-AF65-F5344CB8AC3E}">
        <p14:creationId xmlns:p14="http://schemas.microsoft.com/office/powerpoint/2010/main" val="428321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a:xfrm>
            <a:off x="227012" y="381000"/>
            <a:ext cx="11658599" cy="6096000"/>
          </a:xfrm>
        </p:spPr>
        <p:txBody>
          <a:bodyPr>
            <a:normAutofit fontScale="90000"/>
          </a:bodyPr>
          <a:lstStyle/>
          <a:p>
            <a:r>
              <a:rPr lang="es-MX" sz="4800" dirty="0"/>
              <a:t>Su misión tiene una imaginación totalmente  externa, que es lograr la satisfacción de sus clientes y accionistas, y una interna, que es contar con directivos y empleados igualmente satisfechos y motivados, y no puntualmente sino de manera continuada, por identificación de todos los integrantes de la empresa con los valores de esta.</a:t>
            </a:r>
            <a:br>
              <a:rPr lang="es-MX" dirty="0"/>
            </a:br>
            <a:endParaRPr lang="es-ES" dirty="0"/>
          </a:p>
        </p:txBody>
      </p:sp>
    </p:spTree>
    <p:extLst>
      <p:ext uri="{BB962C8B-B14F-4D97-AF65-F5344CB8AC3E}">
        <p14:creationId xmlns:p14="http://schemas.microsoft.com/office/powerpoint/2010/main" val="3891856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F52126-CD26-4C40-AE74-45FB7015BB87}"/>
              </a:ext>
            </a:extLst>
          </p:cNvPr>
          <p:cNvSpPr>
            <a:spLocks noGrp="1"/>
          </p:cNvSpPr>
          <p:nvPr>
            <p:ph type="title"/>
          </p:nvPr>
        </p:nvSpPr>
        <p:spPr>
          <a:xfrm>
            <a:off x="150812" y="381000"/>
            <a:ext cx="11887199" cy="6172200"/>
          </a:xfrm>
        </p:spPr>
        <p:txBody>
          <a:bodyPr/>
          <a:lstStyle/>
          <a:p>
            <a:r>
              <a:rPr lang="es-MX" dirty="0"/>
              <a:t>Las metas, estrategias, políticas, objetivos y valores éticos y morales propuestos por los directivos se extenderán y serán interiorizados por todos los empleados si aquellos que les lideran practican con el ejemplo, la corrección y la reflexión.  Esto hará que la práctica ética no se convierta en un cumplimiento pasivo de las reglas y normas, sino en compartir una visión inspirada por los líderes de la organización, lo que a su vez redundará en más confianza entre ellos, con la sociedad, y por tanto en mayores beneficios para las organizaciones y  empresa.</a:t>
            </a:r>
            <a:br>
              <a:rPr lang="es-MX" dirty="0"/>
            </a:br>
            <a:endParaRPr lang="es-MX" dirty="0"/>
          </a:p>
        </p:txBody>
      </p:sp>
    </p:spTree>
    <p:extLst>
      <p:ext uri="{BB962C8B-B14F-4D97-AF65-F5344CB8AC3E}">
        <p14:creationId xmlns:p14="http://schemas.microsoft.com/office/powerpoint/2010/main" val="1597039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79412" y="304800"/>
            <a:ext cx="11582400" cy="6172200"/>
          </a:xfrm>
        </p:spPr>
        <p:txBody>
          <a:bodyPr/>
          <a:lstStyle/>
          <a:p>
            <a:r>
              <a:rPr lang="es-MX" sz="3600" dirty="0"/>
              <a:t>De tal manera  que, el directivo, a través de sus actitudes y disposición personal, no puede extender por sí solo los principios éticos de su empresa u organización, necesita que estos sean apoyados por los sistemas y estructuras de la organización y es por esto que una de sus responsabilidades será crear el marco organizativo adecuado para permitir e impulsar estos principios.</a:t>
            </a:r>
          </a:p>
          <a:p>
            <a:r>
              <a:rPr lang="es-MX" sz="3600" dirty="0"/>
              <a:t>Será también su responsabilidad conseguir que todos en la organización entiendan correctamente sus objetivos personales, los objetivos de la empresa y la necesaria coordinación entre ambos.</a:t>
            </a:r>
          </a:p>
          <a:p>
            <a:endParaRPr lang="es-ES" dirty="0"/>
          </a:p>
        </p:txBody>
      </p:sp>
    </p:spTree>
    <p:extLst>
      <p:ext uri="{BB962C8B-B14F-4D97-AF65-F5344CB8AC3E}">
        <p14:creationId xmlns:p14="http://schemas.microsoft.com/office/powerpoint/2010/main" val="76226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BD8120-51B4-4B2D-816C-AFF91C0E7D51}"/>
              </a:ext>
            </a:extLst>
          </p:cNvPr>
          <p:cNvSpPr>
            <a:spLocks noGrp="1"/>
          </p:cNvSpPr>
          <p:nvPr>
            <p:ph type="title"/>
          </p:nvPr>
        </p:nvSpPr>
        <p:spPr>
          <a:xfrm>
            <a:off x="379413" y="381000"/>
            <a:ext cx="11430000" cy="6172200"/>
          </a:xfrm>
        </p:spPr>
        <p:txBody>
          <a:bodyPr>
            <a:normAutofit fontScale="90000"/>
          </a:bodyPr>
          <a:lstStyle/>
          <a:p>
            <a:pPr fontAlgn="base"/>
            <a:r>
              <a:rPr lang="es-MX" dirty="0"/>
              <a:t>La propia función directiva, en la propuesta de dirigir a las personas, es siempre una tarea ética. El directivo ético se esfuerza por comportarse en base a sus valores para estar siempre en condiciones de tomar las mejores decisiones para la empresa, para los demás y para él mismo, decisiones que deberán ser eficientes en el plano económico, aceptables en el plano social y, sobre todo, acordes a los principios éticos propios y de su empresa.</a:t>
            </a:r>
            <a:br>
              <a:rPr lang="es-MX" dirty="0"/>
            </a:br>
            <a:r>
              <a:rPr lang="es-MX" dirty="0"/>
              <a:t>Sin duda es complicado ser un directivo ético partiendo de estas premisas, especialmente porque no es lo más habitual, pero es lo que nos toca si queremos ser buenos directivos.</a:t>
            </a:r>
            <a:br>
              <a:rPr lang="es-MX" dirty="0"/>
            </a:br>
            <a:endParaRPr lang="es-MX" dirty="0"/>
          </a:p>
        </p:txBody>
      </p:sp>
    </p:spTree>
    <p:extLst>
      <p:ext uri="{BB962C8B-B14F-4D97-AF65-F5344CB8AC3E}">
        <p14:creationId xmlns:p14="http://schemas.microsoft.com/office/powerpoint/2010/main" val="194559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nal azul digital 16x9">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C1D5F340F01F94FA2FD29A5E6DC872E" ma:contentTypeVersion="0" ma:contentTypeDescription="Create a new document." ma:contentTypeScope="" ma:versionID="f583bd66513a361a730282b6a794e352">
  <xsd:schema xmlns:xsd="http://www.w3.org/2001/XMLSchema" xmlns:xs="http://www.w3.org/2001/XMLSchema" xmlns:p="http://schemas.microsoft.com/office/2006/metadata/properties" targetNamespace="http://schemas.microsoft.com/office/2006/metadata/properties" ma:root="true" ma:fieldsID="6841151cf538834e171094e4faaf2d73">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Este valor indica el número de revisiones o de veces que se ha guardado. La aplicación es la responsable de actualizar este valor después de cada revisión.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DocumentoBibliotecaFormulario</Display>
  <Edit>DocumentoBibliotecaFormulario</Edit>
  <New>DocumentoBibliotecaFormulario</New>
</FormTemplates>
</file>

<file path=customXml/itemProps1.xml><?xml version="1.0" encoding="utf-8"?>
<ds:datastoreItem xmlns:ds="http://schemas.openxmlformats.org/officeDocument/2006/customXml" ds:itemID="{66A61CCE-2B92-4C9F-B2F8-A258F57499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34EE5782-39D8-4BC2-8DC6-EBA73BB79084}">
  <ds:schemaRefs>
    <ds:schemaRef ds:uri="http://schemas.microsoft.com/office/2006/documentManagement/types"/>
    <ds:schemaRef ds:uri="http://purl.org/dc/dcmitype/"/>
    <ds:schemaRef ds:uri="http://purl.org/dc/terms/"/>
    <ds:schemaRef ds:uri="http://purl.org/dc/elements/1.1/"/>
    <ds:schemaRef ds:uri="http://www.w3.org/XML/1998/namespace"/>
    <ds:schemaRef ds:uri="http://schemas.openxmlformats.org/package/2006/metadata/core-properties"/>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86E64CE5-9A2F-4A86-9018-E796DAC277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379</TotalTime>
  <Words>764</Words>
  <Application>Microsoft Office PowerPoint</Application>
  <PresentationFormat>Personalizado</PresentationFormat>
  <Paragraphs>13</Paragraphs>
  <Slides>11</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11</vt:i4>
      </vt:variant>
    </vt:vector>
  </HeadingPairs>
  <TitlesOfParts>
    <vt:vector size="14" baseType="lpstr">
      <vt:lpstr>Arial</vt:lpstr>
      <vt:lpstr>Corbel</vt:lpstr>
      <vt:lpstr>Canal azul digital 16x9</vt:lpstr>
      <vt:lpstr>La ética en la función directiva</vt:lpstr>
      <vt:lpstr>Presentación de PowerPoint</vt:lpstr>
      <vt:lpstr>Es importante para cualquier tipo de organización que sus directivos sean íntegros, para ejercer el liderazgo, ya que sus actividades siempre aplicaran los rasgos que se vinculan  a la  intuición. Cualquier buen directivo, desarrollara y actuara para lograr la excelencia en su empresa, y esta actuación ética no puede limitarse al cumplimiento de la ley, ni se trata tampoco de incorporar un añadido a la gestión en forma de acciones sociales, o de un conjunto de normas a cumplir y que la empresa interpreta como restricciones o cargas impuestas a su actividad ordinaria. </vt:lpstr>
      <vt:lpstr>El desarrollo de la ética no es una tarea adicional, sino un cambio de enfoque en la gestión, desde el momento mismo en que se define la estrategia, teniendo en cuenta las consecuencias en el largo plazo de las decisiones tomadas hoy; es gestionar teniendo en cuenta a  los accionistas pero también a los clientes, a los empleados y a la sociedad estratégica; es valorar dimensiones y percepciones que otras empresas quizá ignoren, pero que a la larga, si las tiene en cuenta y plantea su actuación considerándolas, compensarán con una relación a largo plazo basada en la confianza que la hará sostenible en el tiempo. </vt:lpstr>
      <vt:lpstr>El directivo debe ser auténticamente  ético, al definir su estrategia, deberá hacerse preguntas distintas a las habituales, pues deberá también pensar por y para todos los afectados por sus posibles decisiones. Deberá buscar la consistencia entre políticas y acciones, lograr confianza e implicación entre empresa y sociedad, reflexionar desde los valores y hacer todo esto pensando en el largo plazo. </vt:lpstr>
      <vt:lpstr>Su misión tiene una imaginación totalmente  externa, que es lograr la satisfacción de sus clientes y accionistas, y una interna, que es contar con directivos y empleados igualmente satisfechos y motivados, y no puntualmente sino de manera continuada, por identificación de todos los integrantes de la empresa con los valores de esta. </vt:lpstr>
      <vt:lpstr>Las metas, estrategias, políticas, objetivos y valores éticos y morales propuestos por los directivos se extenderán y serán interiorizados por todos los empleados si aquellos que les lideran practican con el ejemplo, la corrección y la reflexión.  Esto hará que la práctica ética no se convierta en un cumplimiento pasivo de las reglas y normas, sino en compartir una visión inspirada por los líderes de la organización, lo que a su vez redundará en más confianza entre ellos, con la sociedad, y por tanto en mayores beneficios para las organizaciones y  empresa. </vt:lpstr>
      <vt:lpstr>Presentación de PowerPoint</vt:lpstr>
      <vt:lpstr>La propia función directiva, en la propuesta de dirigir a las personas, es siempre una tarea ética. El directivo ético se esfuerza por comportarse en base a sus valores para estar siempre en condiciones de tomar las mejores decisiones para la empresa, para los demás y para él mismo, decisiones que deberán ser eficientes en el plano económico, aceptables en el plano social y, sobre todo, acordes a los principios éticos propios y de su empresa. Sin duda es complicado ser un directivo ético partiendo de estas premisas, especialmente porque no es lo más habitual, pero es lo que nos toca si queremos ser buenos directivos. </vt:lpstr>
      <vt:lpstr>Citemos la opinión de Philip Crosby al respecto en “Quality is free”, donde indicaba “No conozco un solo problema de seguridad de un producto en el que la causa principal no fuera la falta de honradez de juicio de un directivo. Habitualmente, lo que intentaba era seguir un atajo para lograr un objetivo a corto plazo. El resultado a largo plazo era siempre un quebradero de cabeza nada provechoso”.   </vt:lpstr>
      <vt:lpstr>Gracias por la atención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Diseño del título</dc:title>
  <dc:creator>Summer</dc:creator>
  <cp:lastModifiedBy>Jorge Crosswell</cp:lastModifiedBy>
  <cp:revision>19</cp:revision>
  <dcterms:created xsi:type="dcterms:W3CDTF">2013-04-05T20:05:04Z</dcterms:created>
  <dcterms:modified xsi:type="dcterms:W3CDTF">2026-06-03T15:36:45Z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0x0101007C1D5F340F01F94FA2FD29A5E6DC872E</vt:lpwstr>
  </property>
</Properties>
</file>