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0" r:id="rId2"/>
    <p:sldId id="285" r:id="rId3"/>
    <p:sldId id="286" r:id="rId4"/>
    <p:sldId id="288" r:id="rId5"/>
    <p:sldId id="289" r:id="rId6"/>
    <p:sldId id="273" r:id="rId7"/>
    <p:sldId id="274" r:id="rId8"/>
    <p:sldId id="275" r:id="rId9"/>
    <p:sldId id="276" r:id="rId10"/>
    <p:sldId id="277" r:id="rId11"/>
    <p:sldId id="280" r:id="rId12"/>
    <p:sldId id="283" r:id="rId13"/>
    <p:sldId id="284" r:id="rId14"/>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7D4109-8A74-4A8D-8F73-E0D0F07190F1}" type="datetimeFigureOut">
              <a:rPr lang="es-MX" smtClean="0"/>
              <a:t>03/06/2026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5B0448-F8B7-4CC1-AA1D-ECA53FF86846}" type="slidenum">
              <a:rPr lang="es-MX" smtClean="0"/>
              <a:t>‹Nº›</a:t>
            </a:fld>
            <a:endParaRPr lang="es-MX"/>
          </a:p>
        </p:txBody>
      </p:sp>
    </p:spTree>
    <p:extLst>
      <p:ext uri="{BB962C8B-B14F-4D97-AF65-F5344CB8AC3E}">
        <p14:creationId xmlns:p14="http://schemas.microsoft.com/office/powerpoint/2010/main" val="2172174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5ed75ccf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5ed75ccf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5ed75ccf_0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5ed75ccf_0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5ed75ccf_0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35ed75ccf_0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5ed75ccf_0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5ed75ccf_0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35ed75ccf_0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35ed75ccf_0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34fb1cf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134fb1cf8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4417A7-364F-4D7C-875C-349C50F019E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213C5AD5-ABDB-46B3-8538-7E5E4847E1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12FE55C8-26F7-475D-B253-DD6B53988B90}"/>
              </a:ext>
            </a:extLst>
          </p:cNvPr>
          <p:cNvSpPr>
            <a:spLocks noGrp="1"/>
          </p:cNvSpPr>
          <p:nvPr>
            <p:ph type="dt" sz="half" idx="10"/>
          </p:nvPr>
        </p:nvSpPr>
        <p:spPr/>
        <p:txBody>
          <a:bodyPr/>
          <a:lstStyle/>
          <a:p>
            <a:fld id="{C0EBAC71-540F-4D3A-A9C4-B2144D0FDA3A}" type="datetimeFigureOut">
              <a:rPr lang="es-MX" smtClean="0"/>
              <a:t>03/06/2026</a:t>
            </a:fld>
            <a:endParaRPr lang="es-MX"/>
          </a:p>
        </p:txBody>
      </p:sp>
      <p:sp>
        <p:nvSpPr>
          <p:cNvPr id="5" name="Marcador de pie de página 4">
            <a:extLst>
              <a:ext uri="{FF2B5EF4-FFF2-40B4-BE49-F238E27FC236}">
                <a16:creationId xmlns:a16="http://schemas.microsoft.com/office/drawing/2014/main" id="{FFDFD0AE-70F1-4D02-BB9B-874A443EA24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997E7AF-E4CA-4B97-A861-396CE6317D80}"/>
              </a:ext>
            </a:extLst>
          </p:cNvPr>
          <p:cNvSpPr>
            <a:spLocks noGrp="1"/>
          </p:cNvSpPr>
          <p:nvPr>
            <p:ph type="sldNum" sz="quarter" idx="12"/>
          </p:nvPr>
        </p:nvSpPr>
        <p:spPr/>
        <p:txBody>
          <a:bodyPr/>
          <a:lstStyle/>
          <a:p>
            <a:fld id="{CF770DC5-32E8-4966-8127-06DFC361C145}" type="slidenum">
              <a:rPr lang="es-MX" smtClean="0"/>
              <a:t>‹Nº›</a:t>
            </a:fld>
            <a:endParaRPr lang="es-MX"/>
          </a:p>
        </p:txBody>
      </p:sp>
    </p:spTree>
    <p:extLst>
      <p:ext uri="{BB962C8B-B14F-4D97-AF65-F5344CB8AC3E}">
        <p14:creationId xmlns:p14="http://schemas.microsoft.com/office/powerpoint/2010/main" val="858378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773251-C8B2-4F26-BA35-76D00230D72E}"/>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9E4D14D0-A780-4F20-B804-7CC10C81BDC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657408B1-4C65-422D-B915-532C356C62CC}"/>
              </a:ext>
            </a:extLst>
          </p:cNvPr>
          <p:cNvSpPr>
            <a:spLocks noGrp="1"/>
          </p:cNvSpPr>
          <p:nvPr>
            <p:ph type="dt" sz="half" idx="10"/>
          </p:nvPr>
        </p:nvSpPr>
        <p:spPr/>
        <p:txBody>
          <a:bodyPr/>
          <a:lstStyle/>
          <a:p>
            <a:fld id="{C0EBAC71-540F-4D3A-A9C4-B2144D0FDA3A}" type="datetimeFigureOut">
              <a:rPr lang="es-MX" smtClean="0"/>
              <a:t>03/06/2026</a:t>
            </a:fld>
            <a:endParaRPr lang="es-MX"/>
          </a:p>
        </p:txBody>
      </p:sp>
      <p:sp>
        <p:nvSpPr>
          <p:cNvPr id="5" name="Marcador de pie de página 4">
            <a:extLst>
              <a:ext uri="{FF2B5EF4-FFF2-40B4-BE49-F238E27FC236}">
                <a16:creationId xmlns:a16="http://schemas.microsoft.com/office/drawing/2014/main" id="{89B6299C-8315-48C4-82A9-AA07A04C79B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3BEC356-987D-4DE0-9C6A-91CBD5DAC221}"/>
              </a:ext>
            </a:extLst>
          </p:cNvPr>
          <p:cNvSpPr>
            <a:spLocks noGrp="1"/>
          </p:cNvSpPr>
          <p:nvPr>
            <p:ph type="sldNum" sz="quarter" idx="12"/>
          </p:nvPr>
        </p:nvSpPr>
        <p:spPr/>
        <p:txBody>
          <a:bodyPr/>
          <a:lstStyle/>
          <a:p>
            <a:fld id="{CF770DC5-32E8-4966-8127-06DFC361C145}" type="slidenum">
              <a:rPr lang="es-MX" smtClean="0"/>
              <a:t>‹Nº›</a:t>
            </a:fld>
            <a:endParaRPr lang="es-MX"/>
          </a:p>
        </p:txBody>
      </p:sp>
    </p:spTree>
    <p:extLst>
      <p:ext uri="{BB962C8B-B14F-4D97-AF65-F5344CB8AC3E}">
        <p14:creationId xmlns:p14="http://schemas.microsoft.com/office/powerpoint/2010/main" val="3299612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011F55E-955B-4BC1-A115-1730350B43D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EDBCF5C7-C7F3-449D-8D2A-29282EFEDE6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DB04F15A-9FCF-4B52-A7A3-BE5EAE300AE2}"/>
              </a:ext>
            </a:extLst>
          </p:cNvPr>
          <p:cNvSpPr>
            <a:spLocks noGrp="1"/>
          </p:cNvSpPr>
          <p:nvPr>
            <p:ph type="dt" sz="half" idx="10"/>
          </p:nvPr>
        </p:nvSpPr>
        <p:spPr/>
        <p:txBody>
          <a:bodyPr/>
          <a:lstStyle/>
          <a:p>
            <a:fld id="{C0EBAC71-540F-4D3A-A9C4-B2144D0FDA3A}" type="datetimeFigureOut">
              <a:rPr lang="es-MX" smtClean="0"/>
              <a:t>03/06/2026</a:t>
            </a:fld>
            <a:endParaRPr lang="es-MX"/>
          </a:p>
        </p:txBody>
      </p:sp>
      <p:sp>
        <p:nvSpPr>
          <p:cNvPr id="5" name="Marcador de pie de página 4">
            <a:extLst>
              <a:ext uri="{FF2B5EF4-FFF2-40B4-BE49-F238E27FC236}">
                <a16:creationId xmlns:a16="http://schemas.microsoft.com/office/drawing/2014/main" id="{C9DF8786-C13D-449E-80A6-4366B1B8E80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621639C-FBA9-4043-B9C1-60864E60AA51}"/>
              </a:ext>
            </a:extLst>
          </p:cNvPr>
          <p:cNvSpPr>
            <a:spLocks noGrp="1"/>
          </p:cNvSpPr>
          <p:nvPr>
            <p:ph type="sldNum" sz="quarter" idx="12"/>
          </p:nvPr>
        </p:nvSpPr>
        <p:spPr/>
        <p:txBody>
          <a:bodyPr/>
          <a:lstStyle/>
          <a:p>
            <a:fld id="{CF770DC5-32E8-4966-8127-06DFC361C145}" type="slidenum">
              <a:rPr lang="es-MX" smtClean="0"/>
              <a:t>‹Nº›</a:t>
            </a:fld>
            <a:endParaRPr lang="es-MX"/>
          </a:p>
        </p:txBody>
      </p:sp>
    </p:spTree>
    <p:extLst>
      <p:ext uri="{BB962C8B-B14F-4D97-AF65-F5344CB8AC3E}">
        <p14:creationId xmlns:p14="http://schemas.microsoft.com/office/powerpoint/2010/main" val="26367425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rectangle">
  <p:cSld name="Blank rectangle">
    <p:bg>
      <p:bgPr>
        <a:blipFill>
          <a:blip r:embed="rId2">
            <a:alphaModFix/>
          </a:blip>
          <a:stretch>
            <a:fillRect/>
          </a:stretch>
        </a:blipFill>
        <a:effectLst/>
      </p:bgPr>
    </p:bg>
    <p:spTree>
      <p:nvGrpSpPr>
        <p:cNvPr id="1" name="Shape 50"/>
        <p:cNvGrpSpPr/>
        <p:nvPr/>
      </p:nvGrpSpPr>
      <p:grpSpPr>
        <a:xfrm>
          <a:off x="0" y="0"/>
          <a:ext cx="0" cy="0"/>
          <a:chOff x="0" y="0"/>
          <a:chExt cx="0" cy="0"/>
        </a:xfrm>
      </p:grpSpPr>
      <p:pic>
        <p:nvPicPr>
          <p:cNvPr id="51" name="Google Shape;51;p11" descr="paint_transparent3.png"/>
          <p:cNvPicPr preferRelativeResize="0"/>
          <p:nvPr/>
        </p:nvPicPr>
        <p:blipFill>
          <a:blip r:embed="rId3">
            <a:alphaModFix/>
          </a:blip>
          <a:stretch>
            <a:fillRect/>
          </a:stretch>
        </p:blipFill>
        <p:spPr>
          <a:xfrm>
            <a:off x="0" y="1"/>
            <a:ext cx="12192000" cy="6858004"/>
          </a:xfrm>
          <a:prstGeom prst="rect">
            <a:avLst/>
          </a:prstGeom>
          <a:noFill/>
          <a:ln>
            <a:noFill/>
          </a:ln>
        </p:spPr>
      </p:pic>
      <p:sp>
        <p:nvSpPr>
          <p:cNvPr id="52" name="Google Shape;52;p11"/>
          <p:cNvSpPr txBox="1">
            <a:spLocks noGrp="1"/>
          </p:cNvSpPr>
          <p:nvPr>
            <p:ph type="sldNum" idx="12"/>
          </p:nvPr>
        </p:nvSpPr>
        <p:spPr>
          <a:xfrm>
            <a:off x="5730200" y="5930631"/>
            <a:ext cx="731600" cy="524800"/>
          </a:xfrm>
          <a:prstGeom prst="rect">
            <a:avLst/>
          </a:prstGeom>
        </p:spPr>
        <p:txBody>
          <a:bodyPr spcFirstLastPara="1" wrap="square" lIns="91425" tIns="91425" rIns="91425" bIns="91425" anchor="ctr" anchorCtr="0">
            <a:noAutofit/>
          </a:bodyPr>
          <a:lstStyle>
            <a:lvl1pPr lvl="0" algn="ctr" rtl="0">
              <a:buNone/>
              <a:defRPr>
                <a:solidFill>
                  <a:srgbClr val="999999"/>
                </a:solidFill>
              </a:defRPr>
            </a:lvl1pPr>
            <a:lvl2pPr lvl="1" algn="ctr" rtl="0">
              <a:buNone/>
              <a:defRPr>
                <a:solidFill>
                  <a:srgbClr val="999999"/>
                </a:solidFill>
              </a:defRPr>
            </a:lvl2pPr>
            <a:lvl3pPr lvl="2" algn="ctr" rtl="0">
              <a:buNone/>
              <a:defRPr>
                <a:solidFill>
                  <a:srgbClr val="999999"/>
                </a:solidFill>
              </a:defRPr>
            </a:lvl3pPr>
            <a:lvl4pPr lvl="3" algn="ctr" rtl="0">
              <a:buNone/>
              <a:defRPr>
                <a:solidFill>
                  <a:srgbClr val="999999"/>
                </a:solidFill>
              </a:defRPr>
            </a:lvl4pPr>
            <a:lvl5pPr lvl="4" algn="ctr" rtl="0">
              <a:buNone/>
              <a:defRPr>
                <a:solidFill>
                  <a:srgbClr val="999999"/>
                </a:solidFill>
              </a:defRPr>
            </a:lvl5pPr>
            <a:lvl6pPr lvl="5" algn="ctr" rtl="0">
              <a:buNone/>
              <a:defRPr>
                <a:solidFill>
                  <a:srgbClr val="999999"/>
                </a:solidFill>
              </a:defRPr>
            </a:lvl6pPr>
            <a:lvl7pPr lvl="6" algn="ctr" rtl="0">
              <a:buNone/>
              <a:defRPr>
                <a:solidFill>
                  <a:srgbClr val="999999"/>
                </a:solidFill>
              </a:defRPr>
            </a:lvl7pPr>
            <a:lvl8pPr lvl="7" algn="ctr" rtl="0">
              <a:buNone/>
              <a:defRPr>
                <a:solidFill>
                  <a:srgbClr val="999999"/>
                </a:solidFill>
              </a:defRPr>
            </a:lvl8pPr>
            <a:lvl9pPr lvl="8" algn="ctr" rtl="0">
              <a:buNone/>
              <a:defRPr>
                <a:solidFill>
                  <a:srgbClr val="999999"/>
                </a:solidFill>
              </a:defRPr>
            </a:lvl9pPr>
          </a:lstStyle>
          <a:p>
            <a:fld id="{00000000-1234-1234-1234-123412341234}" type="slidenum">
              <a:rPr lang="es-MX" smtClean="0"/>
              <a:pPr/>
              <a:t>‹Nº›</a:t>
            </a:fld>
            <a:endParaRPr lang="es-MX"/>
          </a:p>
        </p:txBody>
      </p:sp>
    </p:spTree>
    <p:extLst>
      <p:ext uri="{BB962C8B-B14F-4D97-AF65-F5344CB8AC3E}">
        <p14:creationId xmlns:p14="http://schemas.microsoft.com/office/powerpoint/2010/main" val="2317384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3 columns">
  <p:cSld name="Title + 3 columns">
    <p:bg>
      <p:bgPr>
        <a:blipFill>
          <a:blip r:embed="rId2">
            <a:alphaModFix/>
          </a:blip>
          <a:stretch>
            <a:fillRect/>
          </a:stretch>
        </a:blipFill>
        <a:effectLst/>
      </p:bgPr>
    </p:bg>
    <p:spTree>
      <p:nvGrpSpPr>
        <p:cNvPr id="1" name="Shape 32"/>
        <p:cNvGrpSpPr/>
        <p:nvPr/>
      </p:nvGrpSpPr>
      <p:grpSpPr>
        <a:xfrm>
          <a:off x="0" y="0"/>
          <a:ext cx="0" cy="0"/>
          <a:chOff x="0" y="0"/>
          <a:chExt cx="0" cy="0"/>
        </a:xfrm>
      </p:grpSpPr>
      <p:pic>
        <p:nvPicPr>
          <p:cNvPr id="33" name="Google Shape;33;p7" descr="paint_transparent1.png"/>
          <p:cNvPicPr preferRelativeResize="0"/>
          <p:nvPr/>
        </p:nvPicPr>
        <p:blipFill>
          <a:blip r:embed="rId3">
            <a:alphaModFix/>
          </a:blip>
          <a:stretch>
            <a:fillRect/>
          </a:stretch>
        </p:blipFill>
        <p:spPr>
          <a:xfrm>
            <a:off x="0" y="0"/>
            <a:ext cx="12192000" cy="6858000"/>
          </a:xfrm>
          <a:prstGeom prst="rect">
            <a:avLst/>
          </a:prstGeom>
          <a:noFill/>
          <a:ln>
            <a:noFill/>
          </a:ln>
        </p:spPr>
      </p:pic>
      <p:sp>
        <p:nvSpPr>
          <p:cNvPr id="34" name="Google Shape;34;p7"/>
          <p:cNvSpPr txBox="1">
            <a:spLocks noGrp="1"/>
          </p:cNvSpPr>
          <p:nvPr>
            <p:ph type="title"/>
          </p:nvPr>
        </p:nvSpPr>
        <p:spPr>
          <a:xfrm>
            <a:off x="609600" y="1798633"/>
            <a:ext cx="7348400" cy="11432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a:lvl1pPr>
            <a:lvl2pPr lvl="1" rtl="0">
              <a:spcBef>
                <a:spcPts val="0"/>
              </a:spcBef>
              <a:spcAft>
                <a:spcPts val="0"/>
              </a:spcAft>
              <a:buSzPts val="4800"/>
              <a:buNone/>
              <a:defRPr/>
            </a:lvl2pPr>
            <a:lvl3pPr lvl="2" rtl="0">
              <a:spcBef>
                <a:spcPts val="0"/>
              </a:spcBef>
              <a:spcAft>
                <a:spcPts val="0"/>
              </a:spcAft>
              <a:buSzPts val="4800"/>
              <a:buNone/>
              <a:defRPr/>
            </a:lvl3pPr>
            <a:lvl4pPr lvl="3" rtl="0">
              <a:spcBef>
                <a:spcPts val="0"/>
              </a:spcBef>
              <a:spcAft>
                <a:spcPts val="0"/>
              </a:spcAft>
              <a:buSzPts val="4800"/>
              <a:buNone/>
              <a:defRPr/>
            </a:lvl4pPr>
            <a:lvl5pPr lvl="4" rtl="0">
              <a:spcBef>
                <a:spcPts val="0"/>
              </a:spcBef>
              <a:spcAft>
                <a:spcPts val="0"/>
              </a:spcAft>
              <a:buSzPts val="4800"/>
              <a:buNone/>
              <a:defRPr/>
            </a:lvl5pPr>
            <a:lvl6pPr lvl="5" rtl="0">
              <a:spcBef>
                <a:spcPts val="0"/>
              </a:spcBef>
              <a:spcAft>
                <a:spcPts val="0"/>
              </a:spcAft>
              <a:buSzPts val="4800"/>
              <a:buNone/>
              <a:defRPr/>
            </a:lvl6pPr>
            <a:lvl7pPr lvl="6" rtl="0">
              <a:spcBef>
                <a:spcPts val="0"/>
              </a:spcBef>
              <a:spcAft>
                <a:spcPts val="0"/>
              </a:spcAft>
              <a:buSzPts val="4800"/>
              <a:buNone/>
              <a:defRPr/>
            </a:lvl7pPr>
            <a:lvl8pPr lvl="7" rtl="0">
              <a:spcBef>
                <a:spcPts val="0"/>
              </a:spcBef>
              <a:spcAft>
                <a:spcPts val="0"/>
              </a:spcAft>
              <a:buSzPts val="4800"/>
              <a:buNone/>
              <a:defRPr/>
            </a:lvl8pPr>
            <a:lvl9pPr lvl="8" rtl="0">
              <a:spcBef>
                <a:spcPts val="0"/>
              </a:spcBef>
              <a:spcAft>
                <a:spcPts val="0"/>
              </a:spcAft>
              <a:buSzPts val="4800"/>
              <a:buNone/>
              <a:defRPr/>
            </a:lvl9pPr>
          </a:lstStyle>
          <a:p>
            <a:endParaRPr/>
          </a:p>
        </p:txBody>
      </p:sp>
      <p:sp>
        <p:nvSpPr>
          <p:cNvPr id="35" name="Google Shape;35;p7"/>
          <p:cNvSpPr txBox="1">
            <a:spLocks noGrp="1"/>
          </p:cNvSpPr>
          <p:nvPr>
            <p:ph type="body" idx="1"/>
          </p:nvPr>
        </p:nvSpPr>
        <p:spPr>
          <a:xfrm>
            <a:off x="653033" y="3083300"/>
            <a:ext cx="2442000" cy="3484400"/>
          </a:xfrm>
          <a:prstGeom prst="rect">
            <a:avLst/>
          </a:prstGeom>
        </p:spPr>
        <p:txBody>
          <a:bodyPr spcFirstLastPara="1" wrap="square" lIns="91425" tIns="91425" rIns="91425" bIns="91425" anchor="t" anchorCtr="0">
            <a:noAutofit/>
          </a:bodyPr>
          <a:lstStyle>
            <a:lvl1pPr marL="609585" lvl="0" indent="-406390" rtl="0">
              <a:spcBef>
                <a:spcPts val="800"/>
              </a:spcBef>
              <a:spcAft>
                <a:spcPts val="0"/>
              </a:spcAft>
              <a:buSzPts val="1200"/>
              <a:buChar char="×"/>
              <a:defRPr sz="1600"/>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36" name="Google Shape;36;p7"/>
          <p:cNvSpPr txBox="1">
            <a:spLocks noGrp="1"/>
          </p:cNvSpPr>
          <p:nvPr>
            <p:ph type="body" idx="2"/>
          </p:nvPr>
        </p:nvSpPr>
        <p:spPr>
          <a:xfrm>
            <a:off x="3220181" y="3083300"/>
            <a:ext cx="2442000" cy="3484400"/>
          </a:xfrm>
          <a:prstGeom prst="rect">
            <a:avLst/>
          </a:prstGeom>
        </p:spPr>
        <p:txBody>
          <a:bodyPr spcFirstLastPara="1" wrap="square" lIns="91425" tIns="91425" rIns="91425" bIns="91425" anchor="t" anchorCtr="0">
            <a:noAutofit/>
          </a:bodyPr>
          <a:lstStyle>
            <a:lvl1pPr marL="609585" lvl="0" indent="-406390" rtl="0">
              <a:spcBef>
                <a:spcPts val="800"/>
              </a:spcBef>
              <a:spcAft>
                <a:spcPts val="0"/>
              </a:spcAft>
              <a:buSzPts val="1200"/>
              <a:buChar char="×"/>
              <a:defRPr sz="1600"/>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37" name="Google Shape;37;p7"/>
          <p:cNvSpPr txBox="1">
            <a:spLocks noGrp="1"/>
          </p:cNvSpPr>
          <p:nvPr>
            <p:ph type="body" idx="3"/>
          </p:nvPr>
        </p:nvSpPr>
        <p:spPr>
          <a:xfrm>
            <a:off x="5787329" y="3083300"/>
            <a:ext cx="2442000" cy="3484400"/>
          </a:xfrm>
          <a:prstGeom prst="rect">
            <a:avLst/>
          </a:prstGeom>
        </p:spPr>
        <p:txBody>
          <a:bodyPr spcFirstLastPara="1" wrap="square" lIns="91425" tIns="91425" rIns="91425" bIns="91425" anchor="t" anchorCtr="0">
            <a:noAutofit/>
          </a:bodyPr>
          <a:lstStyle>
            <a:lvl1pPr marL="609585" lvl="0" indent="-406390" rtl="0">
              <a:spcBef>
                <a:spcPts val="800"/>
              </a:spcBef>
              <a:spcAft>
                <a:spcPts val="0"/>
              </a:spcAft>
              <a:buSzPts val="1200"/>
              <a:buChar char="×"/>
              <a:defRPr sz="1600"/>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38" name="Google Shape;38;p7"/>
          <p:cNvSpPr txBox="1">
            <a:spLocks noGrp="1"/>
          </p:cNvSpPr>
          <p:nvPr>
            <p:ph type="sldNum" idx="12"/>
          </p:nvPr>
        </p:nvSpPr>
        <p:spPr>
          <a:xfrm>
            <a:off x="11307445" y="62315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extLst>
      <p:ext uri="{BB962C8B-B14F-4D97-AF65-F5344CB8AC3E}">
        <p14:creationId xmlns:p14="http://schemas.microsoft.com/office/powerpoint/2010/main" val="2632675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aption">
  <p:cSld name="Caption">
    <p:bg>
      <p:bgPr>
        <a:blipFill>
          <a:blip r:embed="rId2">
            <a:alphaModFix/>
          </a:blip>
          <a:stretch>
            <a:fillRect/>
          </a:stretch>
        </a:blipFill>
        <a:effectLst/>
      </p:bgPr>
    </p:bg>
    <p:spTree>
      <p:nvGrpSpPr>
        <p:cNvPr id="1" name="Shape 43"/>
        <p:cNvGrpSpPr/>
        <p:nvPr/>
      </p:nvGrpSpPr>
      <p:grpSpPr>
        <a:xfrm>
          <a:off x="0" y="0"/>
          <a:ext cx="0" cy="0"/>
          <a:chOff x="0" y="0"/>
          <a:chExt cx="0" cy="0"/>
        </a:xfrm>
      </p:grpSpPr>
      <p:pic>
        <p:nvPicPr>
          <p:cNvPr id="44" name="Google Shape;44;p9" descr="paint_transparent1.png"/>
          <p:cNvPicPr preferRelativeResize="0"/>
          <p:nvPr/>
        </p:nvPicPr>
        <p:blipFill>
          <a:blip r:embed="rId3">
            <a:alphaModFix/>
          </a:blip>
          <a:stretch>
            <a:fillRect/>
          </a:stretch>
        </p:blipFill>
        <p:spPr>
          <a:xfrm>
            <a:off x="0" y="0"/>
            <a:ext cx="12192000" cy="6858000"/>
          </a:xfrm>
          <a:prstGeom prst="rect">
            <a:avLst/>
          </a:prstGeom>
          <a:noFill/>
          <a:ln>
            <a:noFill/>
          </a:ln>
        </p:spPr>
      </p:pic>
      <p:sp>
        <p:nvSpPr>
          <p:cNvPr id="45" name="Google Shape;45;p9"/>
          <p:cNvSpPr txBox="1">
            <a:spLocks noGrp="1"/>
          </p:cNvSpPr>
          <p:nvPr>
            <p:ph type="body" idx="1"/>
          </p:nvPr>
        </p:nvSpPr>
        <p:spPr>
          <a:xfrm>
            <a:off x="609600" y="5875079"/>
            <a:ext cx="10972800" cy="692800"/>
          </a:xfrm>
          <a:prstGeom prst="rect">
            <a:avLst/>
          </a:prstGeom>
        </p:spPr>
        <p:txBody>
          <a:bodyPr spcFirstLastPara="1" wrap="square" lIns="91425" tIns="91425" rIns="91425" bIns="91425" anchor="t" anchorCtr="0">
            <a:noAutofit/>
          </a:bodyPr>
          <a:lstStyle>
            <a:lvl1pPr marL="609585" lvl="0" indent="-304792">
              <a:spcBef>
                <a:spcPts val="480"/>
              </a:spcBef>
              <a:spcAft>
                <a:spcPts val="0"/>
              </a:spcAft>
              <a:buSzPts val="1400"/>
              <a:buNone/>
              <a:defRPr sz="1867"/>
            </a:lvl1pPr>
          </a:lstStyle>
          <a:p>
            <a:endParaRPr/>
          </a:p>
        </p:txBody>
      </p:sp>
      <p:sp>
        <p:nvSpPr>
          <p:cNvPr id="46" name="Google Shape;46;p9"/>
          <p:cNvSpPr txBox="1">
            <a:spLocks noGrp="1"/>
          </p:cNvSpPr>
          <p:nvPr>
            <p:ph type="sldNum" idx="12"/>
          </p:nvPr>
        </p:nvSpPr>
        <p:spPr>
          <a:xfrm>
            <a:off x="11307445" y="62315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extLst>
      <p:ext uri="{BB962C8B-B14F-4D97-AF65-F5344CB8AC3E}">
        <p14:creationId xmlns:p14="http://schemas.microsoft.com/office/powerpoint/2010/main" val="931106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half">
  <p:cSld name="Blank half">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11307445" y="6231535"/>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s-MX" smtClean="0"/>
              <a:pPr/>
              <a:t>‹Nº›</a:t>
            </a:fld>
            <a:endParaRPr lang="es-MX"/>
          </a:p>
        </p:txBody>
      </p:sp>
      <p:pic>
        <p:nvPicPr>
          <p:cNvPr id="55" name="Google Shape;55;p12" descr="paint_transparent1.png"/>
          <p:cNvPicPr preferRelativeResize="0"/>
          <p:nvPr/>
        </p:nvPicPr>
        <p:blipFill rotWithShape="1">
          <a:blip r:embed="rId3">
            <a:alphaModFix/>
          </a:blip>
          <a:srcRect l="27161"/>
          <a:stretch/>
        </p:blipFill>
        <p:spPr>
          <a:xfrm>
            <a:off x="0" y="0"/>
            <a:ext cx="8880736" cy="6858000"/>
          </a:xfrm>
          <a:prstGeom prst="rect">
            <a:avLst/>
          </a:prstGeom>
          <a:noFill/>
          <a:ln>
            <a:noFill/>
          </a:ln>
        </p:spPr>
      </p:pic>
    </p:spTree>
    <p:extLst>
      <p:ext uri="{BB962C8B-B14F-4D97-AF65-F5344CB8AC3E}">
        <p14:creationId xmlns:p14="http://schemas.microsoft.com/office/powerpoint/2010/main" val="34187020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1 column" type="tx">
  <p:cSld name="Title + 1 column">
    <p:bg>
      <p:bgPr>
        <a:blipFill>
          <a:blip r:embed="rId2">
            <a:alphaModFix/>
          </a:blip>
          <a:stretch>
            <a:fillRect/>
          </a:stretch>
        </a:blipFill>
        <a:effectLst/>
      </p:bgPr>
    </p:bg>
    <p:spTree>
      <p:nvGrpSpPr>
        <p:cNvPr id="1" name="Shape 21"/>
        <p:cNvGrpSpPr/>
        <p:nvPr/>
      </p:nvGrpSpPr>
      <p:grpSpPr>
        <a:xfrm>
          <a:off x="0" y="0"/>
          <a:ext cx="0" cy="0"/>
          <a:chOff x="0" y="0"/>
          <a:chExt cx="0" cy="0"/>
        </a:xfrm>
      </p:grpSpPr>
      <p:pic>
        <p:nvPicPr>
          <p:cNvPr id="22" name="Google Shape;22;p5" descr="paint_transparent1.png"/>
          <p:cNvPicPr preferRelativeResize="0"/>
          <p:nvPr/>
        </p:nvPicPr>
        <p:blipFill>
          <a:blip r:embed="rId3">
            <a:alphaModFix/>
          </a:blip>
          <a:stretch>
            <a:fillRect/>
          </a:stretch>
        </p:blipFill>
        <p:spPr>
          <a:xfrm>
            <a:off x="0" y="0"/>
            <a:ext cx="12192000" cy="6858000"/>
          </a:xfrm>
          <a:prstGeom prst="rect">
            <a:avLst/>
          </a:prstGeom>
          <a:noFill/>
          <a:ln>
            <a:noFill/>
          </a:ln>
        </p:spPr>
      </p:pic>
      <p:sp>
        <p:nvSpPr>
          <p:cNvPr id="23" name="Google Shape;23;p5"/>
          <p:cNvSpPr txBox="1">
            <a:spLocks noGrp="1"/>
          </p:cNvSpPr>
          <p:nvPr>
            <p:ph type="title"/>
          </p:nvPr>
        </p:nvSpPr>
        <p:spPr>
          <a:xfrm>
            <a:off x="609600" y="1798633"/>
            <a:ext cx="7348400" cy="1143200"/>
          </a:xfrm>
          <a:prstGeom prst="rect">
            <a:avLst/>
          </a:prstGeom>
        </p:spPr>
        <p:txBody>
          <a:bodyPr spcFirstLastPara="1" wrap="square" lIns="91425" tIns="91425" rIns="91425" bIns="91425" anchor="b" anchorCtr="0">
            <a:noAutofit/>
          </a:bodyPr>
          <a:lstStyle>
            <a:lvl1pPr lvl="0">
              <a:spcBef>
                <a:spcPts val="0"/>
              </a:spcBef>
              <a:spcAft>
                <a:spcPts val="0"/>
              </a:spcAft>
              <a:buSzPts val="4800"/>
              <a:buFont typeface="Lato Hairline"/>
              <a:buNone/>
              <a:defRPr>
                <a:latin typeface="Lato Hairline"/>
                <a:ea typeface="Lato Hairline"/>
                <a:cs typeface="Lato Hairline"/>
                <a:sym typeface="Lato Hairline"/>
              </a:defRPr>
            </a:lvl1pPr>
            <a:lvl2pPr lvl="1">
              <a:spcBef>
                <a:spcPts val="0"/>
              </a:spcBef>
              <a:spcAft>
                <a:spcPts val="0"/>
              </a:spcAft>
              <a:buSzPts val="4800"/>
              <a:buFont typeface="Lato Hairline"/>
              <a:buNone/>
              <a:defRPr>
                <a:latin typeface="Lato Hairline"/>
                <a:ea typeface="Lato Hairline"/>
                <a:cs typeface="Lato Hairline"/>
                <a:sym typeface="Lato Hairline"/>
              </a:defRPr>
            </a:lvl2pPr>
            <a:lvl3pPr lvl="2">
              <a:spcBef>
                <a:spcPts val="0"/>
              </a:spcBef>
              <a:spcAft>
                <a:spcPts val="0"/>
              </a:spcAft>
              <a:buSzPts val="4800"/>
              <a:buFont typeface="Lato Hairline"/>
              <a:buNone/>
              <a:defRPr>
                <a:latin typeface="Lato Hairline"/>
                <a:ea typeface="Lato Hairline"/>
                <a:cs typeface="Lato Hairline"/>
                <a:sym typeface="Lato Hairline"/>
              </a:defRPr>
            </a:lvl3pPr>
            <a:lvl4pPr lvl="3">
              <a:spcBef>
                <a:spcPts val="0"/>
              </a:spcBef>
              <a:spcAft>
                <a:spcPts val="0"/>
              </a:spcAft>
              <a:buSzPts val="4800"/>
              <a:buFont typeface="Lato Hairline"/>
              <a:buNone/>
              <a:defRPr>
                <a:latin typeface="Lato Hairline"/>
                <a:ea typeface="Lato Hairline"/>
                <a:cs typeface="Lato Hairline"/>
                <a:sym typeface="Lato Hairline"/>
              </a:defRPr>
            </a:lvl4pPr>
            <a:lvl5pPr lvl="4">
              <a:spcBef>
                <a:spcPts val="0"/>
              </a:spcBef>
              <a:spcAft>
                <a:spcPts val="0"/>
              </a:spcAft>
              <a:buSzPts val="4800"/>
              <a:buFont typeface="Lato Hairline"/>
              <a:buNone/>
              <a:defRPr>
                <a:latin typeface="Lato Hairline"/>
                <a:ea typeface="Lato Hairline"/>
                <a:cs typeface="Lato Hairline"/>
                <a:sym typeface="Lato Hairline"/>
              </a:defRPr>
            </a:lvl5pPr>
            <a:lvl6pPr lvl="5">
              <a:spcBef>
                <a:spcPts val="0"/>
              </a:spcBef>
              <a:spcAft>
                <a:spcPts val="0"/>
              </a:spcAft>
              <a:buSzPts val="4800"/>
              <a:buFont typeface="Lato Hairline"/>
              <a:buNone/>
              <a:defRPr>
                <a:latin typeface="Lato Hairline"/>
                <a:ea typeface="Lato Hairline"/>
                <a:cs typeface="Lato Hairline"/>
                <a:sym typeface="Lato Hairline"/>
              </a:defRPr>
            </a:lvl6pPr>
            <a:lvl7pPr lvl="6">
              <a:spcBef>
                <a:spcPts val="0"/>
              </a:spcBef>
              <a:spcAft>
                <a:spcPts val="0"/>
              </a:spcAft>
              <a:buSzPts val="4800"/>
              <a:buFont typeface="Lato Hairline"/>
              <a:buNone/>
              <a:defRPr>
                <a:latin typeface="Lato Hairline"/>
                <a:ea typeface="Lato Hairline"/>
                <a:cs typeface="Lato Hairline"/>
                <a:sym typeface="Lato Hairline"/>
              </a:defRPr>
            </a:lvl7pPr>
            <a:lvl8pPr lvl="7">
              <a:spcBef>
                <a:spcPts val="0"/>
              </a:spcBef>
              <a:spcAft>
                <a:spcPts val="0"/>
              </a:spcAft>
              <a:buSzPts val="4800"/>
              <a:buFont typeface="Lato Hairline"/>
              <a:buNone/>
              <a:defRPr>
                <a:latin typeface="Lato Hairline"/>
                <a:ea typeface="Lato Hairline"/>
                <a:cs typeface="Lato Hairline"/>
                <a:sym typeface="Lato Hairline"/>
              </a:defRPr>
            </a:lvl8pPr>
            <a:lvl9pPr lvl="8">
              <a:spcBef>
                <a:spcPts val="0"/>
              </a:spcBef>
              <a:spcAft>
                <a:spcPts val="0"/>
              </a:spcAft>
              <a:buSzPts val="4800"/>
              <a:buFont typeface="Lato Hairline"/>
              <a:buNone/>
              <a:defRPr>
                <a:latin typeface="Lato Hairline"/>
                <a:ea typeface="Lato Hairline"/>
                <a:cs typeface="Lato Hairline"/>
                <a:sym typeface="Lato Hairline"/>
              </a:defRPr>
            </a:lvl9pPr>
          </a:lstStyle>
          <a:p>
            <a:endParaRPr/>
          </a:p>
        </p:txBody>
      </p:sp>
      <p:sp>
        <p:nvSpPr>
          <p:cNvPr id="24" name="Google Shape;24;p5"/>
          <p:cNvSpPr txBox="1">
            <a:spLocks noGrp="1"/>
          </p:cNvSpPr>
          <p:nvPr>
            <p:ph type="body" idx="1"/>
          </p:nvPr>
        </p:nvSpPr>
        <p:spPr>
          <a:xfrm>
            <a:off x="609600" y="2992533"/>
            <a:ext cx="7348400" cy="3473600"/>
          </a:xfrm>
          <a:prstGeom prst="rect">
            <a:avLst/>
          </a:prstGeom>
        </p:spPr>
        <p:txBody>
          <a:bodyPr spcFirstLastPara="1" wrap="square" lIns="91425" tIns="91425" rIns="91425" bIns="91425" anchor="t" anchorCtr="0">
            <a:noAutofit/>
          </a:bodyPr>
          <a:lstStyle>
            <a:lvl1pPr marL="609585" lvl="0" indent="-457189">
              <a:spcBef>
                <a:spcPts val="800"/>
              </a:spcBef>
              <a:spcAft>
                <a:spcPts val="0"/>
              </a:spcAft>
              <a:buSzPts val="1800"/>
              <a:buChar char="×"/>
              <a:defRPr/>
            </a:lvl1pPr>
            <a:lvl2pPr marL="1219170" lvl="1" indent="-457189">
              <a:spcBef>
                <a:spcPts val="0"/>
              </a:spcBef>
              <a:spcAft>
                <a:spcPts val="0"/>
              </a:spcAft>
              <a:buSzPts val="1800"/>
              <a:buChar char="×"/>
              <a:defRPr/>
            </a:lvl2pPr>
            <a:lvl3pPr marL="1828754" lvl="2" indent="-457189">
              <a:spcBef>
                <a:spcPts val="0"/>
              </a:spcBef>
              <a:spcAft>
                <a:spcPts val="0"/>
              </a:spcAft>
              <a:buSzPts val="1800"/>
              <a:buChar char="×"/>
              <a:defRPr/>
            </a:lvl3pPr>
            <a:lvl4pPr marL="2438339" lvl="3" indent="-457189">
              <a:spcBef>
                <a:spcPts val="0"/>
              </a:spcBef>
              <a:spcAft>
                <a:spcPts val="0"/>
              </a:spcAft>
              <a:buSzPts val="1800"/>
              <a:buChar char="×"/>
              <a:defRPr/>
            </a:lvl4pPr>
            <a:lvl5pPr marL="3047924" lvl="4" indent="-457189">
              <a:spcBef>
                <a:spcPts val="0"/>
              </a:spcBef>
              <a:spcAft>
                <a:spcPts val="0"/>
              </a:spcAft>
              <a:buSzPts val="1800"/>
              <a:buChar char="○"/>
              <a:defRPr/>
            </a:lvl5pPr>
            <a:lvl6pPr marL="3657509" lvl="5" indent="-457189">
              <a:spcBef>
                <a:spcPts val="0"/>
              </a:spcBef>
              <a:spcAft>
                <a:spcPts val="0"/>
              </a:spcAft>
              <a:buSzPts val="1800"/>
              <a:buChar char="■"/>
              <a:defRPr/>
            </a:lvl6pPr>
            <a:lvl7pPr marL="4267093" lvl="6" indent="-457189">
              <a:spcBef>
                <a:spcPts val="0"/>
              </a:spcBef>
              <a:spcAft>
                <a:spcPts val="0"/>
              </a:spcAft>
              <a:buSzPts val="1800"/>
              <a:buChar char="●"/>
              <a:defRPr/>
            </a:lvl7pPr>
            <a:lvl8pPr marL="4876678" lvl="7" indent="-457189">
              <a:spcBef>
                <a:spcPts val="0"/>
              </a:spcBef>
              <a:spcAft>
                <a:spcPts val="0"/>
              </a:spcAft>
              <a:buSzPts val="1800"/>
              <a:buChar char="○"/>
              <a:defRPr/>
            </a:lvl8pPr>
            <a:lvl9pPr marL="5486263" lvl="8" indent="-457189">
              <a:spcBef>
                <a:spcPts val="0"/>
              </a:spcBef>
              <a:spcAft>
                <a:spcPts val="0"/>
              </a:spcAft>
              <a:buSzPts val="1800"/>
              <a:buChar char="■"/>
              <a:defRPr/>
            </a:lvl9pPr>
          </a:lstStyle>
          <a:p>
            <a:endParaRPr/>
          </a:p>
        </p:txBody>
      </p:sp>
      <p:sp>
        <p:nvSpPr>
          <p:cNvPr id="25" name="Google Shape;25;p5"/>
          <p:cNvSpPr txBox="1">
            <a:spLocks noGrp="1"/>
          </p:cNvSpPr>
          <p:nvPr>
            <p:ph type="sldNum" idx="12"/>
          </p:nvPr>
        </p:nvSpPr>
        <p:spPr>
          <a:xfrm>
            <a:off x="11307445" y="6231535"/>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MX" smtClean="0"/>
              <a:pPr/>
              <a:t>‹Nº›</a:t>
            </a:fld>
            <a:endParaRPr lang="es-MX"/>
          </a:p>
        </p:txBody>
      </p:sp>
    </p:spTree>
    <p:extLst>
      <p:ext uri="{BB962C8B-B14F-4D97-AF65-F5344CB8AC3E}">
        <p14:creationId xmlns:p14="http://schemas.microsoft.com/office/powerpoint/2010/main" val="2159763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DF17F0-40F9-47CE-8385-343A0196F6C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9D35C52-31F5-40F8-B12A-393EA192DCD9}"/>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41C6CC9-494D-4B21-8ED8-D4800E8B2E9F}"/>
              </a:ext>
            </a:extLst>
          </p:cNvPr>
          <p:cNvSpPr>
            <a:spLocks noGrp="1"/>
          </p:cNvSpPr>
          <p:nvPr>
            <p:ph type="dt" sz="half" idx="10"/>
          </p:nvPr>
        </p:nvSpPr>
        <p:spPr/>
        <p:txBody>
          <a:bodyPr/>
          <a:lstStyle/>
          <a:p>
            <a:fld id="{C0EBAC71-540F-4D3A-A9C4-B2144D0FDA3A}" type="datetimeFigureOut">
              <a:rPr lang="es-MX" smtClean="0"/>
              <a:t>03/06/2026</a:t>
            </a:fld>
            <a:endParaRPr lang="es-MX"/>
          </a:p>
        </p:txBody>
      </p:sp>
      <p:sp>
        <p:nvSpPr>
          <p:cNvPr id="5" name="Marcador de pie de página 4">
            <a:extLst>
              <a:ext uri="{FF2B5EF4-FFF2-40B4-BE49-F238E27FC236}">
                <a16:creationId xmlns:a16="http://schemas.microsoft.com/office/drawing/2014/main" id="{21E8B540-C23C-4FFA-BBD1-9F6975760F1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ECE1421-4E67-4D65-AB7C-347124429DE6}"/>
              </a:ext>
            </a:extLst>
          </p:cNvPr>
          <p:cNvSpPr>
            <a:spLocks noGrp="1"/>
          </p:cNvSpPr>
          <p:nvPr>
            <p:ph type="sldNum" sz="quarter" idx="12"/>
          </p:nvPr>
        </p:nvSpPr>
        <p:spPr/>
        <p:txBody>
          <a:bodyPr/>
          <a:lstStyle/>
          <a:p>
            <a:fld id="{CF770DC5-32E8-4966-8127-06DFC361C145}" type="slidenum">
              <a:rPr lang="es-MX" smtClean="0"/>
              <a:t>‹Nº›</a:t>
            </a:fld>
            <a:endParaRPr lang="es-MX"/>
          </a:p>
        </p:txBody>
      </p:sp>
    </p:spTree>
    <p:extLst>
      <p:ext uri="{BB962C8B-B14F-4D97-AF65-F5344CB8AC3E}">
        <p14:creationId xmlns:p14="http://schemas.microsoft.com/office/powerpoint/2010/main" val="246511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0827AA-DBC8-4ACB-99A4-A5D5D32EF30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16886FC9-4C40-4878-ABCE-91B2DBA7EF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9B2FEB7-DAA4-406B-A1AE-749816218C25}"/>
              </a:ext>
            </a:extLst>
          </p:cNvPr>
          <p:cNvSpPr>
            <a:spLocks noGrp="1"/>
          </p:cNvSpPr>
          <p:nvPr>
            <p:ph type="dt" sz="half" idx="10"/>
          </p:nvPr>
        </p:nvSpPr>
        <p:spPr/>
        <p:txBody>
          <a:bodyPr/>
          <a:lstStyle/>
          <a:p>
            <a:fld id="{C0EBAC71-540F-4D3A-A9C4-B2144D0FDA3A}" type="datetimeFigureOut">
              <a:rPr lang="es-MX" smtClean="0"/>
              <a:t>03/06/2026</a:t>
            </a:fld>
            <a:endParaRPr lang="es-MX"/>
          </a:p>
        </p:txBody>
      </p:sp>
      <p:sp>
        <p:nvSpPr>
          <p:cNvPr id="5" name="Marcador de pie de página 4">
            <a:extLst>
              <a:ext uri="{FF2B5EF4-FFF2-40B4-BE49-F238E27FC236}">
                <a16:creationId xmlns:a16="http://schemas.microsoft.com/office/drawing/2014/main" id="{22C8E0E9-B673-4E51-AFF2-599B634BE37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8952EB9-1844-427D-9B5A-2611759505F0}"/>
              </a:ext>
            </a:extLst>
          </p:cNvPr>
          <p:cNvSpPr>
            <a:spLocks noGrp="1"/>
          </p:cNvSpPr>
          <p:nvPr>
            <p:ph type="sldNum" sz="quarter" idx="12"/>
          </p:nvPr>
        </p:nvSpPr>
        <p:spPr/>
        <p:txBody>
          <a:bodyPr/>
          <a:lstStyle/>
          <a:p>
            <a:fld id="{CF770DC5-32E8-4966-8127-06DFC361C145}" type="slidenum">
              <a:rPr lang="es-MX" smtClean="0"/>
              <a:t>‹Nº›</a:t>
            </a:fld>
            <a:endParaRPr lang="es-MX"/>
          </a:p>
        </p:txBody>
      </p:sp>
    </p:spTree>
    <p:extLst>
      <p:ext uri="{BB962C8B-B14F-4D97-AF65-F5344CB8AC3E}">
        <p14:creationId xmlns:p14="http://schemas.microsoft.com/office/powerpoint/2010/main" val="1153237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74D81A-B04F-4C86-9A54-837F82B9B9FB}"/>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276AAFCD-EF05-4F4A-9DF5-AA1B2651844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73FD5B48-D449-46D4-B729-C836FD567FF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41AF9691-DEF5-418B-8045-DC56D4ED8758}"/>
              </a:ext>
            </a:extLst>
          </p:cNvPr>
          <p:cNvSpPr>
            <a:spLocks noGrp="1"/>
          </p:cNvSpPr>
          <p:nvPr>
            <p:ph type="dt" sz="half" idx="10"/>
          </p:nvPr>
        </p:nvSpPr>
        <p:spPr/>
        <p:txBody>
          <a:bodyPr/>
          <a:lstStyle/>
          <a:p>
            <a:fld id="{C0EBAC71-540F-4D3A-A9C4-B2144D0FDA3A}" type="datetimeFigureOut">
              <a:rPr lang="es-MX" smtClean="0"/>
              <a:t>03/06/2026</a:t>
            </a:fld>
            <a:endParaRPr lang="es-MX"/>
          </a:p>
        </p:txBody>
      </p:sp>
      <p:sp>
        <p:nvSpPr>
          <p:cNvPr id="6" name="Marcador de pie de página 5">
            <a:extLst>
              <a:ext uri="{FF2B5EF4-FFF2-40B4-BE49-F238E27FC236}">
                <a16:creationId xmlns:a16="http://schemas.microsoft.com/office/drawing/2014/main" id="{E747E84D-4BDC-4D93-82CD-6FABB9C77FA8}"/>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91388F5-8F55-41E6-A8BD-201E3E3A67B6}"/>
              </a:ext>
            </a:extLst>
          </p:cNvPr>
          <p:cNvSpPr>
            <a:spLocks noGrp="1"/>
          </p:cNvSpPr>
          <p:nvPr>
            <p:ph type="sldNum" sz="quarter" idx="12"/>
          </p:nvPr>
        </p:nvSpPr>
        <p:spPr/>
        <p:txBody>
          <a:bodyPr/>
          <a:lstStyle/>
          <a:p>
            <a:fld id="{CF770DC5-32E8-4966-8127-06DFC361C145}" type="slidenum">
              <a:rPr lang="es-MX" smtClean="0"/>
              <a:t>‹Nº›</a:t>
            </a:fld>
            <a:endParaRPr lang="es-MX"/>
          </a:p>
        </p:txBody>
      </p:sp>
    </p:spTree>
    <p:extLst>
      <p:ext uri="{BB962C8B-B14F-4D97-AF65-F5344CB8AC3E}">
        <p14:creationId xmlns:p14="http://schemas.microsoft.com/office/powerpoint/2010/main" val="1629978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153E41-0C91-448C-8590-EE4E08F3EC46}"/>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50EE2569-E960-4AF3-95D9-FFB96DCFC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270A734-C64A-4954-B57A-60A913FD4EF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3F72CD8D-F8BB-476F-A729-8A47702466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53CFD8B-C74A-48E7-BC8A-8E559FF66016}"/>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273C22AE-6A3C-4B6B-ACC7-56FF0B0BDD36}"/>
              </a:ext>
            </a:extLst>
          </p:cNvPr>
          <p:cNvSpPr>
            <a:spLocks noGrp="1"/>
          </p:cNvSpPr>
          <p:nvPr>
            <p:ph type="dt" sz="half" idx="10"/>
          </p:nvPr>
        </p:nvSpPr>
        <p:spPr/>
        <p:txBody>
          <a:bodyPr/>
          <a:lstStyle/>
          <a:p>
            <a:fld id="{C0EBAC71-540F-4D3A-A9C4-B2144D0FDA3A}" type="datetimeFigureOut">
              <a:rPr lang="es-MX" smtClean="0"/>
              <a:t>03/06/2026</a:t>
            </a:fld>
            <a:endParaRPr lang="es-MX"/>
          </a:p>
        </p:txBody>
      </p:sp>
      <p:sp>
        <p:nvSpPr>
          <p:cNvPr id="8" name="Marcador de pie de página 7">
            <a:extLst>
              <a:ext uri="{FF2B5EF4-FFF2-40B4-BE49-F238E27FC236}">
                <a16:creationId xmlns:a16="http://schemas.microsoft.com/office/drawing/2014/main" id="{CCB116C4-4FA8-40B0-AF58-8B2DEB9F3CEA}"/>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8CC47C87-3026-4876-90E0-57FD5589717F}"/>
              </a:ext>
            </a:extLst>
          </p:cNvPr>
          <p:cNvSpPr>
            <a:spLocks noGrp="1"/>
          </p:cNvSpPr>
          <p:nvPr>
            <p:ph type="sldNum" sz="quarter" idx="12"/>
          </p:nvPr>
        </p:nvSpPr>
        <p:spPr/>
        <p:txBody>
          <a:bodyPr/>
          <a:lstStyle/>
          <a:p>
            <a:fld id="{CF770DC5-32E8-4966-8127-06DFC361C145}" type="slidenum">
              <a:rPr lang="es-MX" smtClean="0"/>
              <a:t>‹Nº›</a:t>
            </a:fld>
            <a:endParaRPr lang="es-MX"/>
          </a:p>
        </p:txBody>
      </p:sp>
    </p:spTree>
    <p:extLst>
      <p:ext uri="{BB962C8B-B14F-4D97-AF65-F5344CB8AC3E}">
        <p14:creationId xmlns:p14="http://schemas.microsoft.com/office/powerpoint/2010/main" val="2932210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70D68D-800D-420F-9349-8A90BE67948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A2CCED37-916B-454D-A892-BF70ECF482B4}"/>
              </a:ext>
            </a:extLst>
          </p:cNvPr>
          <p:cNvSpPr>
            <a:spLocks noGrp="1"/>
          </p:cNvSpPr>
          <p:nvPr>
            <p:ph type="dt" sz="half" idx="10"/>
          </p:nvPr>
        </p:nvSpPr>
        <p:spPr/>
        <p:txBody>
          <a:bodyPr/>
          <a:lstStyle/>
          <a:p>
            <a:fld id="{C0EBAC71-540F-4D3A-A9C4-B2144D0FDA3A}" type="datetimeFigureOut">
              <a:rPr lang="es-MX" smtClean="0"/>
              <a:t>03/06/2026</a:t>
            </a:fld>
            <a:endParaRPr lang="es-MX"/>
          </a:p>
        </p:txBody>
      </p:sp>
      <p:sp>
        <p:nvSpPr>
          <p:cNvPr id="4" name="Marcador de pie de página 3">
            <a:extLst>
              <a:ext uri="{FF2B5EF4-FFF2-40B4-BE49-F238E27FC236}">
                <a16:creationId xmlns:a16="http://schemas.microsoft.com/office/drawing/2014/main" id="{E04B37F6-5FE1-4135-B775-30E1A053CD91}"/>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77331ED7-E308-4EB7-9DF3-E61EB2F1F38D}"/>
              </a:ext>
            </a:extLst>
          </p:cNvPr>
          <p:cNvSpPr>
            <a:spLocks noGrp="1"/>
          </p:cNvSpPr>
          <p:nvPr>
            <p:ph type="sldNum" sz="quarter" idx="12"/>
          </p:nvPr>
        </p:nvSpPr>
        <p:spPr/>
        <p:txBody>
          <a:bodyPr/>
          <a:lstStyle/>
          <a:p>
            <a:fld id="{CF770DC5-32E8-4966-8127-06DFC361C145}" type="slidenum">
              <a:rPr lang="es-MX" smtClean="0"/>
              <a:t>‹Nº›</a:t>
            </a:fld>
            <a:endParaRPr lang="es-MX"/>
          </a:p>
        </p:txBody>
      </p:sp>
    </p:spTree>
    <p:extLst>
      <p:ext uri="{BB962C8B-B14F-4D97-AF65-F5344CB8AC3E}">
        <p14:creationId xmlns:p14="http://schemas.microsoft.com/office/powerpoint/2010/main" val="159131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037725D-924B-4CB3-93E0-E945756F1370}"/>
              </a:ext>
            </a:extLst>
          </p:cNvPr>
          <p:cNvSpPr>
            <a:spLocks noGrp="1"/>
          </p:cNvSpPr>
          <p:nvPr>
            <p:ph type="dt" sz="half" idx="10"/>
          </p:nvPr>
        </p:nvSpPr>
        <p:spPr/>
        <p:txBody>
          <a:bodyPr/>
          <a:lstStyle/>
          <a:p>
            <a:fld id="{C0EBAC71-540F-4D3A-A9C4-B2144D0FDA3A}" type="datetimeFigureOut">
              <a:rPr lang="es-MX" smtClean="0"/>
              <a:t>03/06/2026</a:t>
            </a:fld>
            <a:endParaRPr lang="es-MX"/>
          </a:p>
        </p:txBody>
      </p:sp>
      <p:sp>
        <p:nvSpPr>
          <p:cNvPr id="3" name="Marcador de pie de página 2">
            <a:extLst>
              <a:ext uri="{FF2B5EF4-FFF2-40B4-BE49-F238E27FC236}">
                <a16:creationId xmlns:a16="http://schemas.microsoft.com/office/drawing/2014/main" id="{67BF710C-DD5E-4833-BC34-BDAD1262DD6C}"/>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E9346BBA-8456-402C-98EE-20F537D8B348}"/>
              </a:ext>
            </a:extLst>
          </p:cNvPr>
          <p:cNvSpPr>
            <a:spLocks noGrp="1"/>
          </p:cNvSpPr>
          <p:nvPr>
            <p:ph type="sldNum" sz="quarter" idx="12"/>
          </p:nvPr>
        </p:nvSpPr>
        <p:spPr/>
        <p:txBody>
          <a:bodyPr/>
          <a:lstStyle/>
          <a:p>
            <a:fld id="{CF770DC5-32E8-4966-8127-06DFC361C145}" type="slidenum">
              <a:rPr lang="es-MX" smtClean="0"/>
              <a:t>‹Nº›</a:t>
            </a:fld>
            <a:endParaRPr lang="es-MX"/>
          </a:p>
        </p:txBody>
      </p:sp>
    </p:spTree>
    <p:extLst>
      <p:ext uri="{BB962C8B-B14F-4D97-AF65-F5344CB8AC3E}">
        <p14:creationId xmlns:p14="http://schemas.microsoft.com/office/powerpoint/2010/main" val="2773102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F30E5A-5950-4583-99A5-FF996AEA734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5B01869-A9BE-49BA-A579-CBF03267E2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B3F75835-9E0D-4CD3-8B65-C593C5B8DC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1B76D74-F303-479E-959E-CE997D73AF61}"/>
              </a:ext>
            </a:extLst>
          </p:cNvPr>
          <p:cNvSpPr>
            <a:spLocks noGrp="1"/>
          </p:cNvSpPr>
          <p:nvPr>
            <p:ph type="dt" sz="half" idx="10"/>
          </p:nvPr>
        </p:nvSpPr>
        <p:spPr/>
        <p:txBody>
          <a:bodyPr/>
          <a:lstStyle/>
          <a:p>
            <a:fld id="{C0EBAC71-540F-4D3A-A9C4-B2144D0FDA3A}" type="datetimeFigureOut">
              <a:rPr lang="es-MX" smtClean="0"/>
              <a:t>03/06/2026</a:t>
            </a:fld>
            <a:endParaRPr lang="es-MX"/>
          </a:p>
        </p:txBody>
      </p:sp>
      <p:sp>
        <p:nvSpPr>
          <p:cNvPr id="6" name="Marcador de pie de página 5">
            <a:extLst>
              <a:ext uri="{FF2B5EF4-FFF2-40B4-BE49-F238E27FC236}">
                <a16:creationId xmlns:a16="http://schemas.microsoft.com/office/drawing/2014/main" id="{6AED5E5D-72ED-4E09-A328-F27DD281B31B}"/>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1E23FFDC-6C87-4C8D-8C04-A3EB16BA6077}"/>
              </a:ext>
            </a:extLst>
          </p:cNvPr>
          <p:cNvSpPr>
            <a:spLocks noGrp="1"/>
          </p:cNvSpPr>
          <p:nvPr>
            <p:ph type="sldNum" sz="quarter" idx="12"/>
          </p:nvPr>
        </p:nvSpPr>
        <p:spPr/>
        <p:txBody>
          <a:bodyPr/>
          <a:lstStyle/>
          <a:p>
            <a:fld id="{CF770DC5-32E8-4966-8127-06DFC361C145}" type="slidenum">
              <a:rPr lang="es-MX" smtClean="0"/>
              <a:t>‹Nº›</a:t>
            </a:fld>
            <a:endParaRPr lang="es-MX"/>
          </a:p>
        </p:txBody>
      </p:sp>
    </p:spTree>
    <p:extLst>
      <p:ext uri="{BB962C8B-B14F-4D97-AF65-F5344CB8AC3E}">
        <p14:creationId xmlns:p14="http://schemas.microsoft.com/office/powerpoint/2010/main" val="3389179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1F50D-832F-410B-87BE-F243C94C533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BC0533CC-85C1-4E3C-AC1B-4C2A75257C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64E5CE51-8907-4CE5-80F1-3636684D5F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4DF3E6-3BBD-4206-9B72-9AD9930804C7}"/>
              </a:ext>
            </a:extLst>
          </p:cNvPr>
          <p:cNvSpPr>
            <a:spLocks noGrp="1"/>
          </p:cNvSpPr>
          <p:nvPr>
            <p:ph type="dt" sz="half" idx="10"/>
          </p:nvPr>
        </p:nvSpPr>
        <p:spPr/>
        <p:txBody>
          <a:bodyPr/>
          <a:lstStyle/>
          <a:p>
            <a:fld id="{C0EBAC71-540F-4D3A-A9C4-B2144D0FDA3A}" type="datetimeFigureOut">
              <a:rPr lang="es-MX" smtClean="0"/>
              <a:t>03/06/2026</a:t>
            </a:fld>
            <a:endParaRPr lang="es-MX"/>
          </a:p>
        </p:txBody>
      </p:sp>
      <p:sp>
        <p:nvSpPr>
          <p:cNvPr id="6" name="Marcador de pie de página 5">
            <a:extLst>
              <a:ext uri="{FF2B5EF4-FFF2-40B4-BE49-F238E27FC236}">
                <a16:creationId xmlns:a16="http://schemas.microsoft.com/office/drawing/2014/main" id="{365585F5-B8CF-4402-BA7A-C8D7935C5E3D}"/>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81A769E8-B61A-434F-A6EB-607146FD6749}"/>
              </a:ext>
            </a:extLst>
          </p:cNvPr>
          <p:cNvSpPr>
            <a:spLocks noGrp="1"/>
          </p:cNvSpPr>
          <p:nvPr>
            <p:ph type="sldNum" sz="quarter" idx="12"/>
          </p:nvPr>
        </p:nvSpPr>
        <p:spPr/>
        <p:txBody>
          <a:bodyPr/>
          <a:lstStyle/>
          <a:p>
            <a:fld id="{CF770DC5-32E8-4966-8127-06DFC361C145}" type="slidenum">
              <a:rPr lang="es-MX" smtClean="0"/>
              <a:t>‹Nº›</a:t>
            </a:fld>
            <a:endParaRPr lang="es-MX"/>
          </a:p>
        </p:txBody>
      </p:sp>
    </p:spTree>
    <p:extLst>
      <p:ext uri="{BB962C8B-B14F-4D97-AF65-F5344CB8AC3E}">
        <p14:creationId xmlns:p14="http://schemas.microsoft.com/office/powerpoint/2010/main" val="4173587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29C14AE-ECC5-4673-B791-AB230FE92A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A3F2662-42D4-4329-A7AB-C945F0406F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B963A955-F6BD-48C8-BB1B-F8AE889C0F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EBAC71-540F-4D3A-A9C4-B2144D0FDA3A}" type="datetimeFigureOut">
              <a:rPr lang="es-MX" smtClean="0"/>
              <a:t>03/06/2026</a:t>
            </a:fld>
            <a:endParaRPr lang="es-MX"/>
          </a:p>
        </p:txBody>
      </p:sp>
      <p:sp>
        <p:nvSpPr>
          <p:cNvPr id="5" name="Marcador de pie de página 4">
            <a:extLst>
              <a:ext uri="{FF2B5EF4-FFF2-40B4-BE49-F238E27FC236}">
                <a16:creationId xmlns:a16="http://schemas.microsoft.com/office/drawing/2014/main" id="{6E3DCE4B-2294-4ACE-9C07-9CAEC41BA8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FAE59947-A750-4191-A548-83EF04EAAF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770DC5-32E8-4966-8127-06DFC361C145}" type="slidenum">
              <a:rPr lang="es-MX" smtClean="0"/>
              <a:t>‹Nº›</a:t>
            </a:fld>
            <a:endParaRPr lang="es-MX"/>
          </a:p>
        </p:txBody>
      </p:sp>
    </p:spTree>
    <p:extLst>
      <p:ext uri="{BB962C8B-B14F-4D97-AF65-F5344CB8AC3E}">
        <p14:creationId xmlns:p14="http://schemas.microsoft.com/office/powerpoint/2010/main" val="2017960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7"/>
          <p:cNvSpPr txBox="1">
            <a:spLocks noGrp="1"/>
          </p:cNvSpPr>
          <p:nvPr>
            <p:ph type="ctrTitle" idx="4294967295"/>
          </p:nvPr>
        </p:nvSpPr>
        <p:spPr>
          <a:xfrm>
            <a:off x="2337300" y="1404730"/>
            <a:ext cx="7517200" cy="1577009"/>
          </a:xfrm>
          <a:prstGeom prst="rect">
            <a:avLst/>
          </a:prstGeom>
        </p:spPr>
        <p:txBody>
          <a:bodyPr spcFirstLastPara="1" vert="horz" wrap="square" lIns="121900" tIns="121900" rIns="121900" bIns="121900" rtlCol="0" anchor="b" anchorCtr="0">
            <a:noAutofit/>
          </a:bodyPr>
          <a:lstStyle/>
          <a:p>
            <a:pPr algn="ctr">
              <a:spcBef>
                <a:spcPts val="0"/>
              </a:spcBef>
            </a:pPr>
            <a:r>
              <a:rPr lang="es-MX" sz="4800" dirty="0">
                <a:latin typeface="Berlin Sans FB" panose="020E0602020502020306" pitchFamily="34" charset="0"/>
              </a:rPr>
              <a:t>Innovación y Creatividad: </a:t>
            </a:r>
            <a:br>
              <a:rPr lang="es-MX" sz="4800" dirty="0">
                <a:latin typeface="Berlin Sans FB" panose="020E0602020502020306" pitchFamily="34" charset="0"/>
              </a:rPr>
            </a:br>
            <a:r>
              <a:rPr lang="es-MX" sz="4800" dirty="0">
                <a:latin typeface="Berlin Sans FB" panose="020E0602020502020306" pitchFamily="34" charset="0"/>
              </a:rPr>
              <a:t>El Método de Diagnóstico</a:t>
            </a:r>
            <a:endParaRPr sz="4800" dirty="0">
              <a:solidFill>
                <a:srgbClr val="FFFFFF"/>
              </a:solidFill>
              <a:latin typeface="Berlin Sans FB" panose="020E0602020502020306" pitchFamily="34" charset="0"/>
            </a:endParaRPr>
          </a:p>
        </p:txBody>
      </p:sp>
      <p:sp>
        <p:nvSpPr>
          <p:cNvPr id="173" name="Google Shape;173;p27"/>
          <p:cNvSpPr txBox="1">
            <a:spLocks noGrp="1"/>
          </p:cNvSpPr>
          <p:nvPr>
            <p:ph type="subTitle" idx="4294967295"/>
          </p:nvPr>
        </p:nvSpPr>
        <p:spPr>
          <a:xfrm>
            <a:off x="4139596" y="5394815"/>
            <a:ext cx="7517200" cy="950050"/>
          </a:xfrm>
          <a:prstGeom prst="rect">
            <a:avLst/>
          </a:prstGeom>
        </p:spPr>
        <p:txBody>
          <a:bodyPr spcFirstLastPara="1" vert="horz" wrap="square" lIns="121900" tIns="121900" rIns="121900" bIns="121900" rtlCol="0" anchor="t" anchorCtr="0">
            <a:noAutofit/>
          </a:bodyPr>
          <a:lstStyle/>
          <a:p>
            <a:pPr marL="0" indent="0" algn="r">
              <a:spcBef>
                <a:spcPts val="800"/>
              </a:spcBef>
              <a:buNone/>
            </a:pPr>
            <a:r>
              <a:rPr lang="en" dirty="0">
                <a:solidFill>
                  <a:srgbClr val="7030A0"/>
                </a:solidFill>
                <a:latin typeface="Berlin Sans FB" panose="020E0602020502020306" pitchFamily="34" charset="0"/>
              </a:rPr>
              <a:t>Formacio Septiembre 2024</a:t>
            </a:r>
            <a:endParaRPr dirty="0">
              <a:solidFill>
                <a:srgbClr val="7030A0"/>
              </a:solidFill>
              <a:latin typeface="Berlin Sans FB" panose="020E0602020502020306" pitchFamily="34" charset="0"/>
            </a:endParaRPr>
          </a:p>
        </p:txBody>
      </p:sp>
      <p:sp>
        <p:nvSpPr>
          <p:cNvPr id="174" name="Google Shape;174;p27"/>
          <p:cNvSpPr txBox="1">
            <a:spLocks noGrp="1"/>
          </p:cNvSpPr>
          <p:nvPr>
            <p:ph type="sldNum" idx="12"/>
          </p:nvPr>
        </p:nvSpPr>
        <p:spPr>
          <a:xfrm>
            <a:off x="5730200" y="5930631"/>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solidFill>
                  <a:srgbClr val="999999"/>
                </a:solidFill>
              </a:rPr>
              <a:pPr/>
              <a:t>1</a:t>
            </a:fld>
            <a:endParaRPr>
              <a:solidFill>
                <a:srgbClr val="999999"/>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6" name="Google Shape;236;p34"/>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10</a:t>
            </a:fld>
            <a:endParaRPr/>
          </a:p>
        </p:txBody>
      </p:sp>
      <p:sp>
        <p:nvSpPr>
          <p:cNvPr id="237" name="Google Shape;237;p34"/>
          <p:cNvSpPr txBox="1">
            <a:spLocks noGrp="1"/>
          </p:cNvSpPr>
          <p:nvPr>
            <p:ph type="body" idx="4294967295"/>
          </p:nvPr>
        </p:nvSpPr>
        <p:spPr>
          <a:xfrm>
            <a:off x="463826" y="238539"/>
            <a:ext cx="11040107" cy="6387548"/>
          </a:xfrm>
          <a:prstGeom prst="rect">
            <a:avLst/>
          </a:prstGeom>
        </p:spPr>
        <p:txBody>
          <a:bodyPr spcFirstLastPara="1" vert="horz" wrap="square" lIns="121900" tIns="121900" rIns="121900" bIns="121900" rtlCol="0" anchor="ctr" anchorCtr="0">
            <a:noAutofit/>
          </a:bodyPr>
          <a:lstStyle/>
          <a:p>
            <a:pPr marL="0" indent="0">
              <a:buNone/>
            </a:pPr>
            <a:r>
              <a:rPr lang="es-MX" sz="4000" b="1" dirty="0"/>
              <a:t>¿Cuándo?</a:t>
            </a:r>
          </a:p>
          <a:p>
            <a:pPr marL="0" indent="0">
              <a:buNone/>
            </a:pPr>
            <a:endParaRPr lang="es-MX" sz="4000" dirty="0"/>
          </a:p>
          <a:p>
            <a:r>
              <a:rPr lang="es-MX" sz="4000" dirty="0"/>
              <a:t>¿En qué momento se produjo el problema o situación?</a:t>
            </a:r>
          </a:p>
          <a:p>
            <a:r>
              <a:rPr lang="es-MX" sz="4000" dirty="0"/>
              <a:t>¿Es un problema viejo que se está repitiendo?</a:t>
            </a:r>
          </a:p>
          <a:p>
            <a:r>
              <a:rPr lang="es-MX" sz="4000" dirty="0"/>
              <a:t>¿Por qué no funcionó?</a:t>
            </a:r>
          </a:p>
          <a:p>
            <a:r>
              <a:rPr lang="es-MX" sz="4000" dirty="0"/>
              <a:t>¿Cuándo debe estar resuelto?</a:t>
            </a:r>
          </a:p>
          <a:p>
            <a:pPr marL="0" indent="0">
              <a:spcBef>
                <a:spcPts val="800"/>
              </a:spcBef>
              <a:buNone/>
            </a:pPr>
            <a:endParaRPr sz="6400" dirty="0">
              <a:solidFill>
                <a:srgbClr val="FFFFFF"/>
              </a:solidFill>
              <a:latin typeface="Lato Hairline"/>
              <a:ea typeface="Lato Hairline"/>
              <a:cs typeface="Lato Hairline"/>
              <a:sym typeface="Lato Hairline"/>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9" name="Google Shape;259;p37"/>
          <p:cNvSpPr txBox="1">
            <a:spLocks noGrp="1"/>
          </p:cNvSpPr>
          <p:nvPr>
            <p:ph type="body" idx="1"/>
          </p:nvPr>
        </p:nvSpPr>
        <p:spPr>
          <a:xfrm>
            <a:off x="609600" y="212035"/>
            <a:ext cx="11145078" cy="6254098"/>
          </a:xfrm>
          <a:prstGeom prst="rect">
            <a:avLst/>
          </a:prstGeom>
        </p:spPr>
        <p:txBody>
          <a:bodyPr spcFirstLastPara="1" vert="horz" wrap="square" lIns="121900" tIns="121900" rIns="121900" bIns="121900" rtlCol="0" anchor="t" anchorCtr="0">
            <a:noAutofit/>
          </a:bodyPr>
          <a:lstStyle/>
          <a:p>
            <a:pPr marL="152396" indent="0">
              <a:buNone/>
            </a:pPr>
            <a:r>
              <a:rPr lang="es-MX" dirty="0"/>
              <a:t> </a:t>
            </a:r>
          </a:p>
          <a:p>
            <a:pPr marL="152396" indent="0">
              <a:buNone/>
            </a:pPr>
            <a:r>
              <a:rPr lang="es-MX" sz="4000" b="1" dirty="0"/>
              <a:t>¿Cómo?</a:t>
            </a:r>
          </a:p>
          <a:p>
            <a:pPr marL="152396" indent="0">
              <a:buNone/>
            </a:pPr>
            <a:r>
              <a:rPr lang="es-MX" sz="4000" dirty="0"/>
              <a:t> </a:t>
            </a:r>
          </a:p>
          <a:p>
            <a:pPr marL="152396" indent="0">
              <a:buNone/>
            </a:pPr>
            <a:r>
              <a:rPr lang="es-MX" sz="4000" dirty="0"/>
              <a:t> </a:t>
            </a:r>
          </a:p>
          <a:p>
            <a:pPr>
              <a:buFont typeface="Wingdings" panose="05000000000000000000" pitchFamily="2" charset="2"/>
              <a:buChar char="§"/>
            </a:pPr>
            <a:r>
              <a:rPr lang="es-MX" sz="4000" dirty="0"/>
              <a:t>¿Cómo se detectó inicialmente el problema?</a:t>
            </a:r>
          </a:p>
          <a:p>
            <a:pPr>
              <a:buFont typeface="Wingdings" panose="05000000000000000000" pitchFamily="2" charset="2"/>
              <a:buChar char="§"/>
            </a:pPr>
            <a:r>
              <a:rPr lang="es-MX" sz="4000" dirty="0"/>
              <a:t>¿De qué modo afecta los resultados?</a:t>
            </a:r>
          </a:p>
          <a:p>
            <a:pPr>
              <a:buFont typeface="Wingdings" panose="05000000000000000000" pitchFamily="2" charset="2"/>
              <a:buChar char="§"/>
            </a:pPr>
            <a:r>
              <a:rPr lang="es-MX" sz="4000" dirty="0"/>
              <a:t>¿Cómo se resolvió antes?</a:t>
            </a:r>
          </a:p>
          <a:p>
            <a:pPr marL="457200" indent="-457200"/>
            <a:endParaRPr dirty="0">
              <a:solidFill>
                <a:srgbClr val="3D85C6"/>
              </a:solidFill>
            </a:endParaRPr>
          </a:p>
        </p:txBody>
      </p:sp>
      <p:sp>
        <p:nvSpPr>
          <p:cNvPr id="260" name="Google Shape;260;p37"/>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0"/>
          <p:cNvSpPr txBox="1"/>
          <p:nvPr/>
        </p:nvSpPr>
        <p:spPr>
          <a:xfrm>
            <a:off x="966900" y="834887"/>
            <a:ext cx="10922233" cy="5221356"/>
          </a:xfrm>
          <a:prstGeom prst="rect">
            <a:avLst/>
          </a:prstGeom>
          <a:noFill/>
          <a:ln>
            <a:noFill/>
          </a:ln>
        </p:spPr>
        <p:txBody>
          <a:bodyPr spcFirstLastPara="1" wrap="square" lIns="121900" tIns="121900" rIns="121900" bIns="121900" anchor="t" anchorCtr="0">
            <a:noAutofit/>
          </a:bodyPr>
          <a:lstStyle/>
          <a:p>
            <a:r>
              <a:rPr lang="es-MX" dirty="0"/>
              <a:t> </a:t>
            </a:r>
          </a:p>
          <a:p>
            <a:r>
              <a:rPr lang="es-MX" sz="3600" b="1" dirty="0">
                <a:latin typeface="Berlin Sans FB" panose="020E0602020502020306" pitchFamily="34" charset="0"/>
              </a:rPr>
              <a:t>¿Dónde?</a:t>
            </a:r>
          </a:p>
          <a:p>
            <a:endParaRPr lang="es-MX" sz="3600" dirty="0">
              <a:latin typeface="Berlin Sans FB" panose="020E0602020502020306" pitchFamily="34" charset="0"/>
            </a:endParaRPr>
          </a:p>
          <a:p>
            <a:r>
              <a:rPr lang="es-MX" sz="3600" dirty="0">
                <a:latin typeface="Berlin Sans FB" panose="020E0602020502020306" pitchFamily="34" charset="0"/>
              </a:rPr>
              <a:t>¿Afecta el problema en particular?</a:t>
            </a:r>
          </a:p>
          <a:p>
            <a:r>
              <a:rPr lang="es-MX" sz="3600" dirty="0">
                <a:latin typeface="Berlin Sans FB" panose="020E0602020502020306" pitchFamily="34" charset="0"/>
              </a:rPr>
              <a:t>¿Cuáles son las áreas más afectadas?</a:t>
            </a:r>
          </a:p>
          <a:p>
            <a:r>
              <a:rPr lang="es-MX" sz="3600" dirty="0">
                <a:latin typeface="Berlin Sans FB" panose="020E0602020502020306" pitchFamily="34" charset="0"/>
              </a:rPr>
              <a:t>¿Dónde debemos buscar la solución?</a:t>
            </a:r>
          </a:p>
          <a:p>
            <a:r>
              <a:rPr lang="es-MX" sz="3600" dirty="0">
                <a:latin typeface="Berlin Sans FB" panose="020E0602020502020306" pitchFamily="34" charset="0"/>
              </a:rPr>
              <a:t>En resumen, esta herramienta facilita el mejoramiento de procesos, y permite encontrar oportunidades de mercados para el diseño de nuevos productos y servicios. Haz uso de ella…</a:t>
            </a:r>
          </a:p>
        </p:txBody>
      </p:sp>
      <p:sp>
        <p:nvSpPr>
          <p:cNvPr id="365" name="Google Shape;365;p40"/>
          <p:cNvSpPr txBox="1">
            <a:spLocks noGrp="1"/>
          </p:cNvSpPr>
          <p:nvPr>
            <p:ph type="sldNum" idx="12"/>
          </p:nvPr>
        </p:nvSpPr>
        <p:spPr>
          <a:xfrm>
            <a:off x="5730200" y="5930631"/>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solidFill>
                  <a:srgbClr val="999999"/>
                </a:solidFill>
              </a:rPr>
              <a:pPr/>
              <a:t>12</a:t>
            </a:fld>
            <a:endParaRPr dirty="0">
              <a:solidFill>
                <a:srgbClr val="99999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2315BEE-6D37-4753-8821-1B58258D4DBC}"/>
              </a:ext>
            </a:extLst>
          </p:cNvPr>
          <p:cNvSpPr txBox="1"/>
          <p:nvPr/>
        </p:nvSpPr>
        <p:spPr>
          <a:xfrm>
            <a:off x="874643" y="2074783"/>
            <a:ext cx="10257183" cy="1354217"/>
          </a:xfrm>
          <a:prstGeom prst="rect">
            <a:avLst/>
          </a:prstGeom>
          <a:noFill/>
        </p:spPr>
        <p:txBody>
          <a:bodyPr wrap="square" rtlCol="0">
            <a:spAutoFit/>
          </a:bodyPr>
          <a:lstStyle/>
          <a:p>
            <a:pPr algn="ctr">
              <a:lnSpc>
                <a:spcPct val="107000"/>
              </a:lnSpc>
              <a:spcAft>
                <a:spcPts val="800"/>
              </a:spcAft>
            </a:pPr>
            <a:r>
              <a:rPr lang="es-MX" sz="3600" dirty="0">
                <a:effectLst/>
                <a:latin typeface="Calibri "/>
                <a:ea typeface="Calibri" panose="020F0502020204030204" pitchFamily="34" charset="0"/>
                <a:cs typeface="Times New Roman" panose="02020603050405020304" pitchFamily="18" charset="0"/>
              </a:rPr>
              <a:t>Gracias recuerda que </a:t>
            </a:r>
            <a:r>
              <a:rPr lang="es-MX" sz="3600" b="1" dirty="0">
                <a:effectLst/>
                <a:latin typeface="Calibri "/>
                <a:ea typeface="Calibri" panose="020F0502020204030204" pitchFamily="34" charset="0"/>
                <a:cs typeface="Times New Roman" panose="02020603050405020304" pitchFamily="18" charset="0"/>
              </a:rPr>
              <a:t>Manufacturas Parque</a:t>
            </a:r>
            <a:r>
              <a:rPr lang="es-MX" sz="3600" dirty="0">
                <a:effectLst/>
                <a:latin typeface="Calibri "/>
                <a:ea typeface="Calibri" panose="020F0502020204030204" pitchFamily="34" charset="0"/>
                <a:cs typeface="Times New Roman" panose="02020603050405020304" pitchFamily="18" charset="0"/>
              </a:rPr>
              <a:t>, </a:t>
            </a:r>
          </a:p>
          <a:p>
            <a:pPr algn="ctr">
              <a:lnSpc>
                <a:spcPct val="107000"/>
              </a:lnSpc>
              <a:spcAft>
                <a:spcPts val="800"/>
              </a:spcAft>
            </a:pPr>
            <a:r>
              <a:rPr lang="es-MX" sz="3600" dirty="0">
                <a:effectLst/>
                <a:latin typeface="Calibri "/>
                <a:ea typeface="Calibri" panose="020F0502020204030204" pitchFamily="34" charset="0"/>
                <a:cs typeface="Times New Roman" panose="02020603050405020304" pitchFamily="18" charset="0"/>
              </a:rPr>
              <a:t>es la mejor empresa del </a:t>
            </a:r>
            <a:r>
              <a:rPr lang="es-MX" sz="3600" b="1" dirty="0">
                <a:effectLst/>
                <a:latin typeface="Calibri "/>
                <a:ea typeface="Calibri" panose="020F0502020204030204" pitchFamily="34" charset="0"/>
                <a:cs typeface="Times New Roman" panose="02020603050405020304" pitchFamily="18" charset="0"/>
              </a:rPr>
              <a:t>grupo EYPO</a:t>
            </a:r>
          </a:p>
        </p:txBody>
      </p:sp>
    </p:spTree>
    <p:extLst>
      <p:ext uri="{BB962C8B-B14F-4D97-AF65-F5344CB8AC3E}">
        <p14:creationId xmlns:p14="http://schemas.microsoft.com/office/powerpoint/2010/main" val="1057314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174204E-3651-A03F-2221-890EA23E38A4}"/>
              </a:ext>
            </a:extLst>
          </p:cNvPr>
          <p:cNvSpPr txBox="1"/>
          <p:nvPr/>
        </p:nvSpPr>
        <p:spPr>
          <a:xfrm>
            <a:off x="901148" y="684337"/>
            <a:ext cx="10548730" cy="5335178"/>
          </a:xfrm>
          <a:prstGeom prst="rect">
            <a:avLst/>
          </a:prstGeom>
          <a:noFill/>
        </p:spPr>
        <p:txBody>
          <a:bodyPr wrap="square">
            <a:spAutoFit/>
          </a:bodyPr>
          <a:lstStyle/>
          <a:p>
            <a:pPr>
              <a:lnSpc>
                <a:spcPct val="107000"/>
              </a:lnSpc>
              <a:spcAft>
                <a:spcPts val="800"/>
              </a:spcAft>
            </a:pPr>
            <a:r>
              <a:rPr lang="es-MX" sz="3200" b="1" dirty="0">
                <a:effectLst/>
                <a:latin typeface="Arial" panose="020B0604020202020204" pitchFamily="34" charset="0"/>
                <a:ea typeface="Calibri" panose="020F0502020204030204" pitchFamily="34" charset="0"/>
                <a:cs typeface="Times New Roman" panose="02020603050405020304" pitchFamily="18" charset="0"/>
              </a:rPr>
              <a:t>¿Sabías que de la calidad de tu aprendizaje </a:t>
            </a:r>
            <a:r>
              <a:rPr lang="es-MX" sz="3200" dirty="0">
                <a:effectLst/>
                <a:latin typeface="Arial" panose="020B0604020202020204" pitchFamily="34" charset="0"/>
                <a:ea typeface="Calibri" panose="020F0502020204030204" pitchFamily="34" charset="0"/>
                <a:cs typeface="Times New Roman" panose="02020603050405020304" pitchFamily="18" charset="0"/>
              </a:rPr>
              <a:t>también depende de la hora del día que elijas para estudiar? Las habilidades cognitivas como la atención y la memoria dependen del ritmo circadiano, lo cual significa que habrá momentos de la jornada en los que serás mucho más receptivo y otros en los que te costará el doble de esfuerzo entender algo. Si quieres sacar el máximo provecho a tus horas de estudio, será mejor que elijas inteligentemente el momento de zambullirte en tus cursos</a:t>
            </a:r>
            <a:endParaRPr lang="es-MX"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0255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FAE2CD7-8367-628C-9486-00C989FCE1A5}"/>
              </a:ext>
            </a:extLst>
          </p:cNvPr>
          <p:cNvSpPr txBox="1"/>
          <p:nvPr/>
        </p:nvSpPr>
        <p:spPr>
          <a:xfrm>
            <a:off x="781879" y="479154"/>
            <a:ext cx="10840278" cy="5306324"/>
          </a:xfrm>
          <a:prstGeom prst="rect">
            <a:avLst/>
          </a:prstGeom>
          <a:noFill/>
        </p:spPr>
        <p:txBody>
          <a:bodyPr wrap="square">
            <a:spAutoFit/>
          </a:bodyPr>
          <a:lstStyle/>
          <a:p>
            <a:pPr>
              <a:lnSpc>
                <a:spcPct val="107000"/>
              </a:lnSpc>
              <a:spcAft>
                <a:spcPts val="800"/>
              </a:spcAft>
            </a:pPr>
            <a:r>
              <a:rPr lang="es-MX" sz="1800" b="1" dirty="0">
                <a:effectLst/>
                <a:latin typeface="Arial" panose="020B0604020202020204" pitchFamily="34" charset="0"/>
                <a:ea typeface="Calibri" panose="020F0502020204030204" pitchFamily="34" charset="0"/>
                <a:cs typeface="Times New Roman" panose="02020603050405020304" pitchFamily="18" charset="0"/>
              </a:rPr>
              <a:t> </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3600" b="1" dirty="0">
                <a:effectLst/>
                <a:latin typeface="Arial" panose="020B0604020202020204" pitchFamily="34" charset="0"/>
                <a:ea typeface="Calibri" panose="020F0502020204030204" pitchFamily="34" charset="0"/>
                <a:cs typeface="Times New Roman" panose="02020603050405020304" pitchFamily="18" charset="0"/>
              </a:rPr>
              <a:t>Workshops</a:t>
            </a:r>
            <a:r>
              <a:rPr lang="es-MX" sz="3600" dirty="0">
                <a:effectLst/>
                <a:latin typeface="Arial" panose="020B0604020202020204" pitchFamily="34" charset="0"/>
                <a:ea typeface="Calibri" panose="020F0502020204030204" pitchFamily="34" charset="0"/>
                <a:cs typeface="Times New Roman" panose="02020603050405020304" pitchFamily="18" charset="0"/>
              </a:rPr>
              <a:t> para nuestra empresa: </a:t>
            </a:r>
            <a:endParaRPr lang="es-MX" sz="3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MX" sz="3600" dirty="0">
                <a:effectLst/>
                <a:latin typeface="Arial" panose="020B0604020202020204" pitchFamily="34" charset="0"/>
                <a:ea typeface="Calibri" panose="020F0502020204030204" pitchFamily="34" charset="0"/>
                <a:cs typeface="Times New Roman" panose="02020603050405020304" pitchFamily="18" charset="0"/>
              </a:rPr>
              <a:t>Es un taller corto diario o evento de formación que permite a los empleados adquirir nuevos conocimientos o habilidades en un corto período de tiempo, pero de forma intensiva. Los </a:t>
            </a:r>
            <a:r>
              <a:rPr lang="es-MX" sz="3600" b="1" dirty="0">
                <a:effectLst/>
                <a:latin typeface="Arial" panose="020B0604020202020204" pitchFamily="34" charset="0"/>
                <a:ea typeface="Calibri" panose="020F0502020204030204" pitchFamily="34" charset="0"/>
                <a:cs typeface="Times New Roman" panose="02020603050405020304" pitchFamily="18" charset="0"/>
              </a:rPr>
              <a:t>workshops</a:t>
            </a:r>
            <a:r>
              <a:rPr lang="es-MX" sz="3600" dirty="0">
                <a:effectLst/>
                <a:latin typeface="Arial" panose="020B0604020202020204" pitchFamily="34" charset="0"/>
                <a:ea typeface="Calibri" panose="020F0502020204030204" pitchFamily="34" charset="0"/>
                <a:cs typeface="Times New Roman" panose="02020603050405020304" pitchFamily="18" charset="0"/>
              </a:rPr>
              <a:t> es la tendencia en el ámbito empresarial y se ha convertido en la herramienta fundamental para el crecimiento y desarrollo de las empresas.</a:t>
            </a:r>
            <a:endParaRPr lang="es-MX"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9666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E6CFE2D-81C2-27B9-6ACE-11F32B16C9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061" y="357810"/>
            <a:ext cx="11364129" cy="6203660"/>
          </a:xfrm>
          <a:prstGeom prst="rect">
            <a:avLst/>
          </a:prstGeom>
        </p:spPr>
      </p:pic>
    </p:spTree>
    <p:extLst>
      <p:ext uri="{BB962C8B-B14F-4D97-AF65-F5344CB8AC3E}">
        <p14:creationId xmlns:p14="http://schemas.microsoft.com/office/powerpoint/2010/main" val="53119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97871D5-0B1E-134A-6080-7271DC2B3DE0}"/>
              </a:ext>
            </a:extLst>
          </p:cNvPr>
          <p:cNvSpPr txBox="1"/>
          <p:nvPr/>
        </p:nvSpPr>
        <p:spPr>
          <a:xfrm>
            <a:off x="1073426" y="1497495"/>
            <a:ext cx="10561981" cy="1754326"/>
          </a:xfrm>
          <a:prstGeom prst="rect">
            <a:avLst/>
          </a:prstGeom>
          <a:noFill/>
        </p:spPr>
        <p:txBody>
          <a:bodyPr wrap="square">
            <a:spAutoFit/>
          </a:bodyPr>
          <a:lstStyle/>
          <a:p>
            <a:pPr algn="ctr"/>
            <a:r>
              <a:rPr lang="es-ES" sz="3600" dirty="0">
                <a:effectLst/>
                <a:ea typeface="Calibri" panose="020F0502020204030204" pitchFamily="34" charset="0"/>
                <a:cs typeface="Times New Roman" panose="02020603050405020304" pitchFamily="18" charset="0"/>
              </a:rPr>
              <a:t>Al término del presente contenido, el aprendiente </a:t>
            </a:r>
            <a:br>
              <a:rPr lang="es-ES" sz="3600" dirty="0">
                <a:effectLst/>
                <a:ea typeface="Calibri" panose="020F0502020204030204" pitchFamily="34" charset="0"/>
                <a:cs typeface="Times New Roman" panose="02020603050405020304" pitchFamily="18" charset="0"/>
              </a:rPr>
            </a:br>
            <a:r>
              <a:rPr lang="es-ES" sz="3600" dirty="0">
                <a:effectLst/>
                <a:ea typeface="Calibri" panose="020F0502020204030204" pitchFamily="34" charset="0"/>
                <a:cs typeface="Times New Roman" panose="02020603050405020304" pitchFamily="18" charset="0"/>
              </a:rPr>
              <a:t>conocerá la </a:t>
            </a:r>
            <a:r>
              <a:rPr lang="es-MX" sz="3600" dirty="0"/>
              <a:t>Innovación y Creatividad: </a:t>
            </a:r>
          </a:p>
          <a:p>
            <a:pPr algn="ctr"/>
            <a:r>
              <a:rPr lang="es-MX" sz="3600" dirty="0"/>
              <a:t>El Método de Diagnóstico</a:t>
            </a:r>
          </a:p>
        </p:txBody>
      </p:sp>
    </p:spTree>
    <p:extLst>
      <p:ext uri="{BB962C8B-B14F-4D97-AF65-F5344CB8AC3E}">
        <p14:creationId xmlns:p14="http://schemas.microsoft.com/office/powerpoint/2010/main" val="1166298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0"/>
          <p:cNvSpPr txBox="1">
            <a:spLocks noGrp="1"/>
          </p:cNvSpPr>
          <p:nvPr>
            <p:ph type="title"/>
          </p:nvPr>
        </p:nvSpPr>
        <p:spPr>
          <a:xfrm>
            <a:off x="357809" y="251790"/>
            <a:ext cx="11423373" cy="6321287"/>
          </a:xfrm>
          <a:prstGeom prst="rect">
            <a:avLst/>
          </a:prstGeom>
        </p:spPr>
        <p:txBody>
          <a:bodyPr spcFirstLastPara="1" vert="horz" wrap="square" lIns="121900" tIns="121900" rIns="121900" bIns="121900" rtlCol="0" anchor="b" anchorCtr="0">
            <a:noAutofit/>
          </a:bodyPr>
          <a:lstStyle/>
          <a:p>
            <a:r>
              <a:rPr lang="es-MX" dirty="0"/>
              <a:t>Esta herramienta estimula la creatividad, y una vez puesta en práctica, nos conduce hacia la innovación. Sin embargo, la técnica es muy útil en dos grandes categorías: diagnóstico y generación de ideas.</a:t>
            </a:r>
            <a:br>
              <a:rPr lang="es-MX" dirty="0"/>
            </a:br>
            <a:r>
              <a:rPr lang="es-MX" dirty="0"/>
              <a:t> </a:t>
            </a:r>
            <a:br>
              <a:rPr lang="es-MX" dirty="0">
                <a:latin typeface="Berlin Sans FB" panose="020E0602020502020306" pitchFamily="34" charset="0"/>
              </a:rPr>
            </a:br>
            <a:r>
              <a:rPr lang="es-MX" dirty="0">
                <a:latin typeface="Berlin Sans FB" panose="020E0602020502020306" pitchFamily="34" charset="0"/>
              </a:rPr>
              <a:t>Un buen diagnóstico facilita el análisis de un problema.   Es necesario aclarar que un problema no es sólo una situación conflictiva sino también cualquier contexto al que se desee dar un nuevo enfoque, por mencionar algunos ejemplos: mejorar el servicio post venta; un proceso; aprovechar una oportunidad en el mercado o sencillamente desarrollar nuevos productos.</a:t>
            </a:r>
            <a:br>
              <a:rPr lang="es-MX" dirty="0"/>
            </a:br>
            <a:endParaRPr dirty="0"/>
          </a:p>
        </p:txBody>
      </p:sp>
      <p:sp>
        <p:nvSpPr>
          <p:cNvPr id="203" name="Google Shape;203;p30"/>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1"/>
          <p:cNvSpPr txBox="1">
            <a:spLocks noGrp="1"/>
          </p:cNvSpPr>
          <p:nvPr>
            <p:ph type="body" idx="1"/>
          </p:nvPr>
        </p:nvSpPr>
        <p:spPr>
          <a:xfrm>
            <a:off x="609600" y="278296"/>
            <a:ext cx="10972800" cy="6289583"/>
          </a:xfrm>
          <a:prstGeom prst="rect">
            <a:avLst/>
          </a:prstGeom>
        </p:spPr>
        <p:txBody>
          <a:bodyPr spcFirstLastPara="1" vert="horz" wrap="square" lIns="121900" tIns="121900" rIns="121900" bIns="121900" rtlCol="0" anchor="t" anchorCtr="0">
            <a:noAutofit/>
          </a:bodyPr>
          <a:lstStyle/>
          <a:p>
            <a:r>
              <a:rPr lang="es-MX" sz="3600" b="1" dirty="0"/>
              <a:t>La técnica de diagnóstico </a:t>
            </a:r>
          </a:p>
          <a:p>
            <a:r>
              <a:rPr lang="es-MX" sz="3600" b="1" dirty="0"/>
              <a:t>C</a:t>
            </a:r>
            <a:r>
              <a:rPr lang="es-MX" sz="3600" dirty="0"/>
              <a:t>onsiste en un esquema que contiene las cinco interrogantes básicas, qué, por qué, cuándo, cómo, y donde. Estas preguntas permiten ir descubriendo, de manera organizada todos aquellos elementos más relevantes del problema o situación que se desee resolver, generando respuestas significativas que muestren alternativas viables y más rentables para las empresas.</a:t>
            </a:r>
          </a:p>
          <a:p>
            <a:r>
              <a:rPr lang="es-MX" sz="3600" dirty="0"/>
              <a:t>A continuación, </a:t>
            </a:r>
            <a:r>
              <a:rPr lang="es-MX" sz="3600" b="1" dirty="0" err="1"/>
              <a:t>Johanel</a:t>
            </a:r>
            <a:r>
              <a:rPr lang="es-MX" sz="3600" b="1" dirty="0"/>
              <a:t> Rocca</a:t>
            </a:r>
            <a:r>
              <a:rPr lang="es-MX" sz="3600" dirty="0"/>
              <a:t>. Te muestra una serie de preguntas que puedes realizar según la interrogante básica:</a:t>
            </a:r>
          </a:p>
          <a:p>
            <a:pPr marL="0" indent="0"/>
            <a:endParaRPr dirty="0"/>
          </a:p>
        </p:txBody>
      </p:sp>
      <p:sp>
        <p:nvSpPr>
          <p:cNvPr id="212" name="Google Shape;212;p31"/>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9" name="Google Shape;219;p32"/>
          <p:cNvSpPr txBox="1">
            <a:spLocks noGrp="1"/>
          </p:cNvSpPr>
          <p:nvPr>
            <p:ph type="body" idx="4294967295"/>
          </p:nvPr>
        </p:nvSpPr>
        <p:spPr>
          <a:xfrm>
            <a:off x="562663" y="288235"/>
            <a:ext cx="11476382" cy="6281530"/>
          </a:xfrm>
          <a:prstGeom prst="rect">
            <a:avLst/>
          </a:prstGeom>
        </p:spPr>
        <p:txBody>
          <a:bodyPr spcFirstLastPara="1" vert="horz" wrap="square" lIns="121900" tIns="121900" rIns="121900" bIns="121900" rtlCol="0" anchor="ctr" anchorCtr="0">
            <a:noAutofit/>
          </a:bodyPr>
          <a:lstStyle/>
          <a:p>
            <a:endParaRPr lang="es-MX" sz="3600" dirty="0"/>
          </a:p>
          <a:p>
            <a:endParaRPr lang="es-MX" sz="3600" dirty="0"/>
          </a:p>
          <a:p>
            <a:pPr marL="0" indent="0">
              <a:buNone/>
            </a:pPr>
            <a:r>
              <a:rPr lang="es-MX" sz="3600" b="1" dirty="0"/>
              <a:t>Método de Preguntas de Diagnóstico</a:t>
            </a:r>
            <a:r>
              <a:rPr lang="es-MX" sz="3600" dirty="0"/>
              <a:t>:</a:t>
            </a:r>
          </a:p>
          <a:p>
            <a:pPr marL="0" indent="0">
              <a:buNone/>
            </a:pPr>
            <a:endParaRPr lang="es-MX" sz="3600" dirty="0"/>
          </a:p>
          <a:p>
            <a:r>
              <a:rPr lang="es-MX" sz="3600" dirty="0"/>
              <a:t>¿Qué?</a:t>
            </a:r>
          </a:p>
          <a:p>
            <a:r>
              <a:rPr lang="es-MX" sz="3600" dirty="0"/>
              <a:t>¿Cuál es la situación real de la que forma parte el problema?</a:t>
            </a:r>
          </a:p>
          <a:p>
            <a:r>
              <a:rPr lang="es-MX" sz="3600" dirty="0"/>
              <a:t>¿Cuál es la dimensión del problema?</a:t>
            </a:r>
          </a:p>
          <a:p>
            <a:r>
              <a:rPr lang="es-MX" sz="3600" dirty="0"/>
              <a:t>¿Qué sucedería si no se hace nada al respecto?</a:t>
            </a:r>
          </a:p>
          <a:p>
            <a:r>
              <a:rPr lang="es-MX" sz="3600" dirty="0"/>
              <a:t>¿Qué pasaría si se retrasa la solución?</a:t>
            </a:r>
          </a:p>
          <a:p>
            <a:r>
              <a:rPr lang="es-MX" sz="3600" dirty="0"/>
              <a:t>¿Existen otros problemas relacionados?</a:t>
            </a:r>
          </a:p>
          <a:p>
            <a:pPr marL="0" indent="0">
              <a:spcBef>
                <a:spcPts val="800"/>
              </a:spcBef>
              <a:buNone/>
            </a:pPr>
            <a:endParaRPr sz="3200" dirty="0">
              <a:solidFill>
                <a:srgbClr val="FFFFFF"/>
              </a:solidFill>
              <a:latin typeface="Berlin Sans FB Demi" panose="020E0802020502020306" pitchFamily="34" charset="0"/>
              <a:ea typeface="Lato Hairline"/>
              <a:cs typeface="Lato Hairline"/>
              <a:sym typeface="Lato Hairline"/>
            </a:endParaRPr>
          </a:p>
        </p:txBody>
      </p:sp>
      <p:sp>
        <p:nvSpPr>
          <p:cNvPr id="221" name="Google Shape;221;p32"/>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8" name="Google Shape;228;p33"/>
          <p:cNvSpPr txBox="1">
            <a:spLocks noGrp="1"/>
          </p:cNvSpPr>
          <p:nvPr>
            <p:ph type="sldNum" idx="12"/>
          </p:nvPr>
        </p:nvSpPr>
        <p:spPr>
          <a:xfrm>
            <a:off x="11307445" y="6231535"/>
            <a:ext cx="731600" cy="524800"/>
          </a:xfrm>
          <a:prstGeom prst="rect">
            <a:avLst/>
          </a:prstGeom>
        </p:spPr>
        <p:txBody>
          <a:bodyPr spcFirstLastPara="1" vert="horz" wrap="square" lIns="121900" tIns="121900" rIns="121900" bIns="121900" rtlCol="0" anchor="ctr" anchorCtr="0">
            <a:noAutofit/>
          </a:bodyPr>
          <a:lstStyle/>
          <a:p>
            <a:fld id="{00000000-1234-1234-1234-123412341234}" type="slidenum">
              <a:rPr lang="en"/>
              <a:pPr/>
              <a:t>9</a:t>
            </a:fld>
            <a:endParaRPr/>
          </a:p>
        </p:txBody>
      </p:sp>
      <p:sp>
        <p:nvSpPr>
          <p:cNvPr id="229" name="Google Shape;229;p33"/>
          <p:cNvSpPr txBox="1">
            <a:spLocks noGrp="1"/>
          </p:cNvSpPr>
          <p:nvPr>
            <p:ph type="body" idx="4294967295"/>
          </p:nvPr>
        </p:nvSpPr>
        <p:spPr>
          <a:xfrm>
            <a:off x="556591" y="278296"/>
            <a:ext cx="10947342" cy="6268278"/>
          </a:xfrm>
          <a:prstGeom prst="rect">
            <a:avLst/>
          </a:prstGeom>
        </p:spPr>
        <p:txBody>
          <a:bodyPr spcFirstLastPara="1" vert="horz" wrap="square" lIns="121900" tIns="121900" rIns="121900" bIns="121900" rtlCol="0" anchor="ctr" anchorCtr="0">
            <a:noAutofit/>
          </a:bodyPr>
          <a:lstStyle/>
          <a:p>
            <a:pPr marL="0" indent="0">
              <a:buNone/>
            </a:pPr>
            <a:endParaRPr lang="es-MX" dirty="0"/>
          </a:p>
          <a:p>
            <a:pPr marL="0" indent="0">
              <a:buNone/>
            </a:pPr>
            <a:r>
              <a:rPr lang="es-MX" sz="4800" b="1" dirty="0"/>
              <a:t>¿Por Qué?</a:t>
            </a:r>
          </a:p>
          <a:p>
            <a:pPr marL="0" indent="0">
              <a:buNone/>
            </a:pPr>
            <a:endParaRPr lang="es-MX" sz="4800" dirty="0"/>
          </a:p>
          <a:p>
            <a:r>
              <a:rPr lang="es-MX" sz="4800" dirty="0"/>
              <a:t>¿Por qué se produjo inicialmente el problema?</a:t>
            </a:r>
          </a:p>
          <a:p>
            <a:r>
              <a:rPr lang="es-MX" sz="4800" dirty="0"/>
              <a:t>¿Por qué no se detectó a tiempo?</a:t>
            </a:r>
          </a:p>
          <a:p>
            <a:r>
              <a:rPr lang="es-MX" sz="4800" dirty="0"/>
              <a:t>¿Por qué no se generaron soluciones?</a:t>
            </a:r>
          </a:p>
          <a:p>
            <a:pPr marL="0" indent="0">
              <a:spcBef>
                <a:spcPts val="800"/>
              </a:spcBef>
              <a:buNone/>
            </a:pPr>
            <a:endParaRPr sz="1867" dirty="0">
              <a:solidFill>
                <a:srgbClr val="FFFFFF"/>
              </a:solidFill>
            </a:endParaRP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599</Words>
  <Application>Microsoft Office PowerPoint</Application>
  <PresentationFormat>Panorámica</PresentationFormat>
  <Paragraphs>58</Paragraphs>
  <Slides>13</Slides>
  <Notes>8</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13</vt:i4>
      </vt:variant>
    </vt:vector>
  </HeadingPairs>
  <TitlesOfParts>
    <vt:vector size="22" baseType="lpstr">
      <vt:lpstr>Arial</vt:lpstr>
      <vt:lpstr>Berlin Sans FB</vt:lpstr>
      <vt:lpstr>Berlin Sans FB Demi</vt:lpstr>
      <vt:lpstr>Calibri</vt:lpstr>
      <vt:lpstr>Calibri </vt:lpstr>
      <vt:lpstr>Calibri Light</vt:lpstr>
      <vt:lpstr>Lato Hairline</vt:lpstr>
      <vt:lpstr>Wingdings</vt:lpstr>
      <vt:lpstr>Tema de Office</vt:lpstr>
      <vt:lpstr>Innovación y Creatividad:  El Método de Diagnóstico</vt:lpstr>
      <vt:lpstr>Presentación de PowerPoint</vt:lpstr>
      <vt:lpstr>Presentación de PowerPoint</vt:lpstr>
      <vt:lpstr>Presentación de PowerPoint</vt:lpstr>
      <vt:lpstr>Presentación de PowerPoint</vt:lpstr>
      <vt:lpstr>Esta herramienta estimula la creatividad, y una vez puesta en práctica, nos conduce hacia la innovación. Sin embargo, la técnica es muy útil en dos grandes categorías: diagnóstico y generación de ideas.   Un buen diagnóstico facilita el análisis de un problema.   Es necesario aclarar que un problema no es sólo una situación conflictiva sino también cualquier contexto al que se desee dar un nuevo enfoque, por mencionar algunos ejemplos: mejorar el servicio post venta; un proceso; aprovechar una oportunidad en el mercado o sencillamente desarrollar nuevos productos.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Diagnostico de la creatividad</dc:title>
  <dc:creator>Jorge Crosswell   Vargas</dc:creator>
  <cp:lastModifiedBy>Jorge Crosswell</cp:lastModifiedBy>
  <cp:revision>17</cp:revision>
  <dcterms:created xsi:type="dcterms:W3CDTF">2019-09-13T02:49:29Z</dcterms:created>
  <dcterms:modified xsi:type="dcterms:W3CDTF">2026-06-03T06:15:54Z</dcterms:modified>
</cp:coreProperties>
</file>