
<file path=[Content_Types].xml><?xml version="1.0" encoding="utf-8"?>
<Types xmlns="http://schemas.openxmlformats.org/package/2006/content-types">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saveSubsetFonts="1" autoCompressPictures="0">
  <p:sldMasterIdLst>
    <p:sldMasterId id="2147483660" r:id="rId1"/>
  </p:sldMasterIdLst>
  <p:notesMasterIdLst>
    <p:notesMasterId r:id="rId21"/>
  </p:notesMasterIdLst>
  <p:sldIdLst>
    <p:sldId id="256" r:id="rId2"/>
    <p:sldId id="320" r:id="rId3"/>
    <p:sldId id="321" r:id="rId4"/>
    <p:sldId id="314" r:id="rId5"/>
    <p:sldId id="322" r:id="rId6"/>
    <p:sldId id="257" r:id="rId7"/>
    <p:sldId id="259" r:id="rId8"/>
    <p:sldId id="296" r:id="rId9"/>
    <p:sldId id="297" r:id="rId10"/>
    <p:sldId id="312" r:id="rId11"/>
    <p:sldId id="295" r:id="rId12"/>
    <p:sldId id="305" r:id="rId13"/>
    <p:sldId id="313" r:id="rId14"/>
    <p:sldId id="315" r:id="rId15"/>
    <p:sldId id="316" r:id="rId16"/>
    <p:sldId id="317" r:id="rId17"/>
    <p:sldId id="318" r:id="rId18"/>
    <p:sldId id="319" r:id="rId19"/>
    <p:sldId id="308" r:id="rId20"/>
  </p:sldIdLst>
  <p:sldSz cx="9144000" cy="5143500" type="screen16x9"/>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D604C789-ED6B-45A1-A7F2-F07F8EDDDC04}">
  <a:tblStyle styleId="{D604C789-ED6B-45A1-A7F2-F07F8EDDDC04}" styleName="Table_0">
    <a:wholeTbl>
      <a:tcTxStyle>
        <a:font>
          <a:latin typeface="Arial"/>
          <a:ea typeface="Arial"/>
          <a:cs typeface="Arial"/>
        </a:font>
        <a:srgbClr val="000000"/>
      </a:tcTxStyle>
      <a:tcStyle>
        <a:tcBdr>
          <a:left>
            <a:ln w="9525" cap="flat" cmpd="sng">
              <a:solidFill>
                <a:srgbClr val="000000"/>
              </a:solidFill>
              <a:prstDash val="solid"/>
              <a:round/>
              <a:headEnd type="none" w="sm" len="sm"/>
              <a:tailEnd type="none" w="sm" len="sm"/>
            </a:ln>
          </a:left>
          <a:right>
            <a:ln w="9525" cap="flat" cmpd="sng">
              <a:solidFill>
                <a:srgbClr val="000000"/>
              </a:solidFill>
              <a:prstDash val="solid"/>
              <a:round/>
              <a:headEnd type="none" w="sm" len="sm"/>
              <a:tailEnd type="none" w="sm" len="sm"/>
            </a:ln>
          </a:right>
          <a:top>
            <a:ln w="9525" cap="flat" cmpd="sng">
              <a:solidFill>
                <a:srgbClr val="000000"/>
              </a:solidFill>
              <a:prstDash val="solid"/>
              <a:round/>
              <a:headEnd type="none" w="sm" len="sm"/>
              <a:tailEnd type="none" w="sm" len="sm"/>
            </a:ln>
          </a:top>
          <a:bottom>
            <a:ln w="9525" cap="flat" cmpd="sng">
              <a:solidFill>
                <a:srgbClr val="000000"/>
              </a:solidFill>
              <a:prstDash val="solid"/>
              <a:round/>
              <a:headEnd type="none" w="sm" len="sm"/>
              <a:tailEnd type="none" w="sm" len="sm"/>
            </a:ln>
          </a:bottom>
          <a:insideH>
            <a:ln w="9525" cap="flat" cmpd="sng">
              <a:solidFill>
                <a:srgbClr val="000000"/>
              </a:solidFill>
              <a:prstDash val="solid"/>
              <a:round/>
              <a:headEnd type="none" w="sm" len="sm"/>
              <a:tailEnd type="none" w="sm" len="sm"/>
            </a:ln>
          </a:insideH>
          <a:insideV>
            <a:ln w="9525" cap="flat" cmpd="sng">
              <a:solidFill>
                <a:srgbClr val="000000"/>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 styleId="{0093C2F8-9693-4229-8D5A-0EC416FF4418}" styleName="Table_1">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90" d="100"/>
          <a:sy n="90" d="100"/>
        </p:scale>
        <p:origin x="816" y="84"/>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175" y="685800"/>
            <a:ext cx="60963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317500">
              <a:spcBef>
                <a:spcPts val="0"/>
              </a:spcBef>
              <a:spcAft>
                <a:spcPts val="0"/>
              </a:spcAft>
              <a:buSzPts val="1400"/>
              <a:buChar char="●"/>
              <a:defRPr sz="1100"/>
            </a:lvl1pPr>
            <a:lvl2pPr marL="914400" lvl="1" indent="-317500">
              <a:spcBef>
                <a:spcPts val="0"/>
              </a:spcBef>
              <a:spcAft>
                <a:spcPts val="0"/>
              </a:spcAft>
              <a:buSzPts val="1400"/>
              <a:buChar char="○"/>
              <a:defRPr sz="1100"/>
            </a:lvl2pPr>
            <a:lvl3pPr marL="1371600" lvl="2" indent="-317500">
              <a:spcBef>
                <a:spcPts val="0"/>
              </a:spcBef>
              <a:spcAft>
                <a:spcPts val="0"/>
              </a:spcAft>
              <a:buSzPts val="1400"/>
              <a:buChar char="■"/>
              <a:defRPr sz="1100"/>
            </a:lvl3pPr>
            <a:lvl4pPr marL="1828800" lvl="3" indent="-317500">
              <a:spcBef>
                <a:spcPts val="0"/>
              </a:spcBef>
              <a:spcAft>
                <a:spcPts val="0"/>
              </a:spcAft>
              <a:buSzPts val="1400"/>
              <a:buChar char="●"/>
              <a:defRPr sz="1100"/>
            </a:lvl4pPr>
            <a:lvl5pPr marL="2286000" lvl="4" indent="-317500">
              <a:spcBef>
                <a:spcPts val="0"/>
              </a:spcBef>
              <a:spcAft>
                <a:spcPts val="0"/>
              </a:spcAft>
              <a:buSzPts val="1400"/>
              <a:buChar char="○"/>
              <a:defRPr sz="1100"/>
            </a:lvl5pPr>
            <a:lvl6pPr marL="2743200" lvl="5" indent="-317500">
              <a:spcBef>
                <a:spcPts val="0"/>
              </a:spcBef>
              <a:spcAft>
                <a:spcPts val="0"/>
              </a:spcAft>
              <a:buSzPts val="1400"/>
              <a:buChar char="■"/>
              <a:defRPr sz="1100"/>
            </a:lvl6pPr>
            <a:lvl7pPr marL="3200400" lvl="6" indent="-317500">
              <a:spcBef>
                <a:spcPts val="0"/>
              </a:spcBef>
              <a:spcAft>
                <a:spcPts val="0"/>
              </a:spcAft>
              <a:buSzPts val="1400"/>
              <a:buChar char="●"/>
              <a:defRPr sz="1100"/>
            </a:lvl7pPr>
            <a:lvl8pPr marL="3657600" lvl="7" indent="-317500">
              <a:spcBef>
                <a:spcPts val="0"/>
              </a:spcBef>
              <a:spcAft>
                <a:spcPts val="0"/>
              </a:spcAft>
              <a:buSzPts val="1400"/>
              <a:buChar char="○"/>
              <a:defRPr sz="1100"/>
            </a:lvl8pPr>
            <a:lvl9pPr marL="4114800" lvl="8" indent="-317500">
              <a:spcBef>
                <a:spcPts val="0"/>
              </a:spcBef>
              <a:spcAft>
                <a:spcPts val="0"/>
              </a:spcAft>
              <a:buSzPts val="1400"/>
              <a:buChar char="■"/>
              <a:defRPr sz="1100"/>
            </a:lvl9pPr>
          </a:lstStyle>
          <a:p>
            <a:endParaRPr/>
          </a:p>
        </p:txBody>
      </p:sp>
    </p:spTree>
    <p:extLst>
      <p:ext uri="{BB962C8B-B14F-4D97-AF65-F5344CB8AC3E}">
        <p14:creationId xmlns:p14="http://schemas.microsoft.com/office/powerpoint/2010/main" val="1158352828"/>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9"/>
        <p:cNvGrpSpPr/>
        <p:nvPr/>
      </p:nvGrpSpPr>
      <p:grpSpPr>
        <a:xfrm>
          <a:off x="0" y="0"/>
          <a:ext cx="0" cy="0"/>
          <a:chOff x="0" y="0"/>
          <a:chExt cx="0" cy="0"/>
        </a:xfrm>
      </p:grpSpPr>
      <p:sp>
        <p:nvSpPr>
          <p:cNvPr id="190" name="Google Shape;190;g35f391192_0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1" name="Google Shape;191;g35f391192_0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0"/>
        <p:cNvGrpSpPr/>
        <p:nvPr/>
      </p:nvGrpSpPr>
      <p:grpSpPr>
        <a:xfrm>
          <a:off x="0" y="0"/>
          <a:ext cx="0" cy="0"/>
          <a:chOff x="0" y="0"/>
          <a:chExt cx="0" cy="0"/>
        </a:xfrm>
      </p:grpSpPr>
      <p:sp>
        <p:nvSpPr>
          <p:cNvPr id="211" name="Google Shape;211;g35f391192_02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2" name="Google Shape;212;g35f391192_02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5061508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0"/>
        <p:cNvGrpSpPr/>
        <p:nvPr/>
      </p:nvGrpSpPr>
      <p:grpSpPr>
        <a:xfrm>
          <a:off x="0" y="0"/>
          <a:ext cx="0" cy="0"/>
          <a:chOff x="0" y="0"/>
          <a:chExt cx="0" cy="0"/>
        </a:xfrm>
      </p:grpSpPr>
      <p:sp>
        <p:nvSpPr>
          <p:cNvPr id="211" name="Google Shape;211;g35f391192_02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2" name="Google Shape;212;g35f391192_02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08503325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0"/>
        <p:cNvGrpSpPr/>
        <p:nvPr/>
      </p:nvGrpSpPr>
      <p:grpSpPr>
        <a:xfrm>
          <a:off x="0" y="0"/>
          <a:ext cx="0" cy="0"/>
          <a:chOff x="0" y="0"/>
          <a:chExt cx="0" cy="0"/>
        </a:xfrm>
      </p:grpSpPr>
      <p:sp>
        <p:nvSpPr>
          <p:cNvPr id="211" name="Google Shape;211;g35f391192_02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2" name="Google Shape;212;g35f391192_02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52707407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4"/>
        <p:cNvGrpSpPr/>
        <p:nvPr/>
      </p:nvGrpSpPr>
      <p:grpSpPr>
        <a:xfrm>
          <a:off x="0" y="0"/>
          <a:ext cx="0" cy="0"/>
          <a:chOff x="0" y="0"/>
          <a:chExt cx="0" cy="0"/>
        </a:xfrm>
      </p:grpSpPr>
      <p:sp>
        <p:nvSpPr>
          <p:cNvPr id="195" name="Google Shape;195;g3606f1c2d_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6" name="Google Shape;196;g3606f1c2d_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0"/>
        <p:cNvGrpSpPr/>
        <p:nvPr/>
      </p:nvGrpSpPr>
      <p:grpSpPr>
        <a:xfrm>
          <a:off x="0" y="0"/>
          <a:ext cx="0" cy="0"/>
          <a:chOff x="0" y="0"/>
          <a:chExt cx="0" cy="0"/>
        </a:xfrm>
      </p:grpSpPr>
      <p:sp>
        <p:nvSpPr>
          <p:cNvPr id="211" name="Google Shape;211;g35f391192_02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2" name="Google Shape;212;g35f391192_02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0"/>
        <p:cNvGrpSpPr/>
        <p:nvPr/>
      </p:nvGrpSpPr>
      <p:grpSpPr>
        <a:xfrm>
          <a:off x="0" y="0"/>
          <a:ext cx="0" cy="0"/>
          <a:chOff x="0" y="0"/>
          <a:chExt cx="0" cy="0"/>
        </a:xfrm>
      </p:grpSpPr>
      <p:sp>
        <p:nvSpPr>
          <p:cNvPr id="211" name="Google Shape;211;g35f391192_02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2" name="Google Shape;212;g35f391192_02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0057070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0"/>
        <p:cNvGrpSpPr/>
        <p:nvPr/>
      </p:nvGrpSpPr>
      <p:grpSpPr>
        <a:xfrm>
          <a:off x="0" y="0"/>
          <a:ext cx="0" cy="0"/>
          <a:chOff x="0" y="0"/>
          <a:chExt cx="0" cy="0"/>
        </a:xfrm>
      </p:grpSpPr>
      <p:sp>
        <p:nvSpPr>
          <p:cNvPr id="211" name="Google Shape;211;g35f391192_02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2" name="Google Shape;212;g35f391192_02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45632030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0"/>
        <p:cNvGrpSpPr/>
        <p:nvPr/>
      </p:nvGrpSpPr>
      <p:grpSpPr>
        <a:xfrm>
          <a:off x="0" y="0"/>
          <a:ext cx="0" cy="0"/>
          <a:chOff x="0" y="0"/>
          <a:chExt cx="0" cy="0"/>
        </a:xfrm>
      </p:grpSpPr>
      <p:sp>
        <p:nvSpPr>
          <p:cNvPr id="211" name="Google Shape;211;g35f391192_02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2" name="Google Shape;212;g35f391192_02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32773985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0"/>
        <p:cNvGrpSpPr/>
        <p:nvPr/>
      </p:nvGrpSpPr>
      <p:grpSpPr>
        <a:xfrm>
          <a:off x="0" y="0"/>
          <a:ext cx="0" cy="0"/>
          <a:chOff x="0" y="0"/>
          <a:chExt cx="0" cy="0"/>
        </a:xfrm>
      </p:grpSpPr>
      <p:sp>
        <p:nvSpPr>
          <p:cNvPr id="211" name="Google Shape;211;g35f391192_02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2" name="Google Shape;212;g35f391192_02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27478149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0"/>
        <p:cNvGrpSpPr/>
        <p:nvPr/>
      </p:nvGrpSpPr>
      <p:grpSpPr>
        <a:xfrm>
          <a:off x="0" y="0"/>
          <a:ext cx="0" cy="0"/>
          <a:chOff x="0" y="0"/>
          <a:chExt cx="0" cy="0"/>
        </a:xfrm>
      </p:grpSpPr>
      <p:sp>
        <p:nvSpPr>
          <p:cNvPr id="211" name="Google Shape;211;g35f391192_02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2" name="Google Shape;212;g35f391192_02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61177726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0"/>
        <p:cNvGrpSpPr/>
        <p:nvPr/>
      </p:nvGrpSpPr>
      <p:grpSpPr>
        <a:xfrm>
          <a:off x="0" y="0"/>
          <a:ext cx="0" cy="0"/>
          <a:chOff x="0" y="0"/>
          <a:chExt cx="0" cy="0"/>
        </a:xfrm>
      </p:grpSpPr>
      <p:sp>
        <p:nvSpPr>
          <p:cNvPr id="211" name="Google Shape;211;g35f391192_02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2" name="Google Shape;212;g35f391192_02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21265647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type="title">
  <p:cSld name="TITLE">
    <p:bg>
      <p:bgPr>
        <a:gradFill>
          <a:gsLst>
            <a:gs pos="0">
              <a:schemeClr val="lt1"/>
            </a:gs>
            <a:gs pos="19000">
              <a:schemeClr val="lt2"/>
            </a:gs>
            <a:gs pos="100000">
              <a:schemeClr val="lt2"/>
            </a:gs>
          </a:gsLst>
          <a:lin ang="10800025" scaled="0"/>
        </a:gradFill>
        <a:effectLst/>
      </p:bgPr>
    </p:bg>
    <p:spTree>
      <p:nvGrpSpPr>
        <p:cNvPr id="1" name="Shape 9"/>
        <p:cNvGrpSpPr/>
        <p:nvPr/>
      </p:nvGrpSpPr>
      <p:grpSpPr>
        <a:xfrm>
          <a:off x="0" y="0"/>
          <a:ext cx="0" cy="0"/>
          <a:chOff x="0" y="0"/>
          <a:chExt cx="0" cy="0"/>
        </a:xfrm>
      </p:grpSpPr>
      <p:grpSp>
        <p:nvGrpSpPr>
          <p:cNvPr id="10" name="Google Shape;10;p2"/>
          <p:cNvGrpSpPr/>
          <p:nvPr/>
        </p:nvGrpSpPr>
        <p:grpSpPr>
          <a:xfrm>
            <a:off x="5391536" y="0"/>
            <a:ext cx="2486310" cy="5143500"/>
            <a:chOff x="1511923" y="0"/>
            <a:chExt cx="2486310" cy="5143500"/>
          </a:xfrm>
        </p:grpSpPr>
        <p:sp>
          <p:nvSpPr>
            <p:cNvPr id="11" name="Google Shape;11;p2"/>
            <p:cNvSpPr/>
            <p:nvPr/>
          </p:nvSpPr>
          <p:spPr>
            <a:xfrm flipH="1">
              <a:off x="1894634" y="0"/>
              <a:ext cx="2103600" cy="5143500"/>
            </a:xfrm>
            <a:prstGeom prst="parallelogram">
              <a:avLst>
                <a:gd name="adj" fmla="val 75274"/>
              </a:avLst>
            </a:prstGeom>
            <a:gradFill>
              <a:gsLst>
                <a:gs pos="0">
                  <a:schemeClr val="dk1"/>
                </a:gs>
                <a:gs pos="13000">
                  <a:schemeClr val="dk1"/>
                </a:gs>
                <a:gs pos="55000">
                  <a:srgbClr val="27252C">
                    <a:alpha val="0"/>
                  </a:srgbClr>
                </a:gs>
                <a:gs pos="100000">
                  <a:srgbClr val="27252C">
                    <a:alpha val="0"/>
                  </a:srgbClr>
                </a:gs>
              </a:gsLst>
              <a:lin ang="117598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12;p2"/>
            <p:cNvSpPr/>
            <p:nvPr/>
          </p:nvSpPr>
          <p:spPr>
            <a:xfrm flipH="1">
              <a:off x="1511923" y="0"/>
              <a:ext cx="2103600" cy="5143500"/>
            </a:xfrm>
            <a:prstGeom prst="parallelogram">
              <a:avLst>
                <a:gd name="adj" fmla="val 46349"/>
              </a:avLst>
            </a:prstGeom>
            <a:gradFill>
              <a:gsLst>
                <a:gs pos="0">
                  <a:schemeClr val="lt1"/>
                </a:gs>
                <a:gs pos="47000">
                  <a:schemeClr val="lt2"/>
                </a:gs>
                <a:gs pos="100000">
                  <a:schemeClr val="lt2"/>
                </a:gs>
              </a:gsLst>
              <a:lin ang="1619866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3;p2"/>
          <p:cNvGrpSpPr/>
          <p:nvPr/>
        </p:nvGrpSpPr>
        <p:grpSpPr>
          <a:xfrm>
            <a:off x="4940486" y="0"/>
            <a:ext cx="2326044" cy="5143500"/>
            <a:chOff x="1060873" y="0"/>
            <a:chExt cx="2326044" cy="5143500"/>
          </a:xfrm>
        </p:grpSpPr>
        <p:sp>
          <p:nvSpPr>
            <p:cNvPr id="14" name="Google Shape;14;p2"/>
            <p:cNvSpPr/>
            <p:nvPr/>
          </p:nvSpPr>
          <p:spPr>
            <a:xfrm>
              <a:off x="1283317" y="0"/>
              <a:ext cx="2103600" cy="5143500"/>
            </a:xfrm>
            <a:prstGeom prst="parallelogram">
              <a:avLst>
                <a:gd name="adj" fmla="val 75274"/>
              </a:avLst>
            </a:prstGeom>
            <a:gradFill>
              <a:gsLst>
                <a:gs pos="0">
                  <a:schemeClr val="dk1"/>
                </a:gs>
                <a:gs pos="13000">
                  <a:schemeClr val="dk1"/>
                </a:gs>
                <a:gs pos="56000">
                  <a:srgbClr val="27252C">
                    <a:alpha val="0"/>
                  </a:srgbClr>
                </a:gs>
                <a:gs pos="100000">
                  <a:srgbClr val="27252C">
                    <a:alpha val="0"/>
                  </a:srgbClr>
                </a:gs>
              </a:gsLst>
              <a:lin ang="108014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15;p2"/>
            <p:cNvSpPr/>
            <p:nvPr/>
          </p:nvSpPr>
          <p:spPr>
            <a:xfrm>
              <a:off x="1060873" y="0"/>
              <a:ext cx="2103600" cy="5143500"/>
            </a:xfrm>
            <a:prstGeom prst="parallelogram">
              <a:avLst>
                <a:gd name="adj" fmla="val 46349"/>
              </a:avLst>
            </a:prstGeom>
            <a:gradFill>
              <a:gsLst>
                <a:gs pos="0">
                  <a:schemeClr val="lt1"/>
                </a:gs>
                <a:gs pos="47000">
                  <a:schemeClr val="lt2"/>
                </a:gs>
                <a:gs pos="100000">
                  <a:schemeClr val="lt2"/>
                </a:gs>
              </a:gsLst>
              <a:lin ang="5400700" scaled="0"/>
            </a:gradFill>
            <a:ln>
              <a:noFill/>
            </a:ln>
            <a:effectLst>
              <a:outerShdw blurRad="214313"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6" name="Google Shape;16;p2"/>
          <p:cNvGrpSpPr/>
          <p:nvPr/>
        </p:nvGrpSpPr>
        <p:grpSpPr>
          <a:xfrm>
            <a:off x="3878963" y="-650"/>
            <a:ext cx="2838667" cy="5145500"/>
            <a:chOff x="-650" y="-650"/>
            <a:chExt cx="2838667" cy="5145500"/>
          </a:xfrm>
        </p:grpSpPr>
        <p:sp>
          <p:nvSpPr>
            <p:cNvPr id="17" name="Google Shape;17;p2"/>
            <p:cNvSpPr/>
            <p:nvPr/>
          </p:nvSpPr>
          <p:spPr>
            <a:xfrm flipH="1">
              <a:off x="734417" y="0"/>
              <a:ext cx="2103600" cy="5143500"/>
            </a:xfrm>
            <a:prstGeom prst="parallelogram">
              <a:avLst>
                <a:gd name="adj" fmla="val 75274"/>
              </a:avLst>
            </a:prstGeom>
            <a:gradFill>
              <a:gsLst>
                <a:gs pos="0">
                  <a:schemeClr val="dk1"/>
                </a:gs>
                <a:gs pos="13000">
                  <a:schemeClr val="dk1"/>
                </a:gs>
                <a:gs pos="55000">
                  <a:srgbClr val="27252C">
                    <a:alpha val="0"/>
                  </a:srgbClr>
                </a:gs>
                <a:gs pos="100000">
                  <a:srgbClr val="27252C">
                    <a:alpha val="0"/>
                  </a:srgbClr>
                </a:gs>
              </a:gsLst>
              <a:lin ang="117598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18;p2"/>
            <p:cNvSpPr/>
            <p:nvPr/>
          </p:nvSpPr>
          <p:spPr>
            <a:xfrm>
              <a:off x="-650" y="-650"/>
              <a:ext cx="2492350" cy="5145500"/>
            </a:xfrm>
            <a:custGeom>
              <a:avLst/>
              <a:gdLst/>
              <a:ahLst/>
              <a:cxnLst/>
              <a:rect l="l" t="t" r="r" b="b"/>
              <a:pathLst>
                <a:path w="99694" h="205820" extrusionOk="0">
                  <a:moveTo>
                    <a:pt x="0" y="0"/>
                  </a:moveTo>
                  <a:lnTo>
                    <a:pt x="0" y="205820"/>
                  </a:lnTo>
                  <a:lnTo>
                    <a:pt x="99694" y="205820"/>
                  </a:lnTo>
                  <a:lnTo>
                    <a:pt x="60199" y="26"/>
                  </a:lnTo>
                  <a:close/>
                </a:path>
              </a:pathLst>
            </a:custGeom>
            <a:gradFill>
              <a:gsLst>
                <a:gs pos="0">
                  <a:schemeClr val="accent1"/>
                </a:gs>
                <a:gs pos="37000">
                  <a:schemeClr val="accent1"/>
                </a:gs>
                <a:gs pos="100000">
                  <a:schemeClr val="accent2"/>
                </a:gs>
              </a:gsLst>
              <a:lin ang="5400012" scaled="0"/>
            </a:gradFill>
            <a:ln>
              <a:noFill/>
            </a:ln>
            <a:effectLst>
              <a:outerShdw blurRad="314325" algn="bl" rotWithShape="0">
                <a:schemeClr val="dk1">
                  <a:alpha val="50000"/>
                </a:schemeClr>
              </a:outerShdw>
            </a:effectLst>
          </p:spPr>
        </p:sp>
      </p:grpSp>
      <p:grpSp>
        <p:nvGrpSpPr>
          <p:cNvPr id="19" name="Google Shape;19;p2"/>
          <p:cNvGrpSpPr/>
          <p:nvPr/>
        </p:nvGrpSpPr>
        <p:grpSpPr>
          <a:xfrm>
            <a:off x="-6575" y="-6575"/>
            <a:ext cx="6246130" cy="5153775"/>
            <a:chOff x="-3886187" y="-6575"/>
            <a:chExt cx="6246130" cy="5153775"/>
          </a:xfrm>
        </p:grpSpPr>
        <p:sp>
          <p:nvSpPr>
            <p:cNvPr id="20" name="Google Shape;20;p2"/>
            <p:cNvSpPr/>
            <p:nvPr/>
          </p:nvSpPr>
          <p:spPr>
            <a:xfrm>
              <a:off x="256342" y="0"/>
              <a:ext cx="2103600" cy="5143500"/>
            </a:xfrm>
            <a:prstGeom prst="parallelogram">
              <a:avLst>
                <a:gd name="adj" fmla="val 75274"/>
              </a:avLst>
            </a:prstGeom>
            <a:gradFill>
              <a:gsLst>
                <a:gs pos="0">
                  <a:schemeClr val="dk1"/>
                </a:gs>
                <a:gs pos="13000">
                  <a:schemeClr val="dk1"/>
                </a:gs>
                <a:gs pos="56000">
                  <a:srgbClr val="27252C">
                    <a:alpha val="0"/>
                  </a:srgbClr>
                </a:gs>
                <a:gs pos="100000">
                  <a:srgbClr val="27252C">
                    <a:alpha val="0"/>
                  </a:srgbClr>
                </a:gs>
              </a:gsLst>
              <a:lin ang="108014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21;p2"/>
            <p:cNvSpPr/>
            <p:nvPr/>
          </p:nvSpPr>
          <p:spPr>
            <a:xfrm>
              <a:off x="-3886187" y="-6575"/>
              <a:ext cx="5936050" cy="5153775"/>
            </a:xfrm>
            <a:custGeom>
              <a:avLst/>
              <a:gdLst/>
              <a:ahLst/>
              <a:cxnLst/>
              <a:rect l="l" t="t" r="r" b="b"/>
              <a:pathLst>
                <a:path w="237442" h="206151" extrusionOk="0">
                  <a:moveTo>
                    <a:pt x="0" y="206151"/>
                  </a:moveTo>
                  <a:lnTo>
                    <a:pt x="0" y="0"/>
                  </a:lnTo>
                  <a:lnTo>
                    <a:pt x="237442" y="0"/>
                  </a:lnTo>
                  <a:lnTo>
                    <a:pt x="198081" y="206089"/>
                  </a:lnTo>
                  <a:close/>
                </a:path>
              </a:pathLst>
            </a:custGeom>
            <a:gradFill>
              <a:gsLst>
                <a:gs pos="0">
                  <a:schemeClr val="accent1"/>
                </a:gs>
                <a:gs pos="100000">
                  <a:schemeClr val="accent2"/>
                </a:gs>
              </a:gsLst>
              <a:lin ang="16200038" scaled="0"/>
            </a:gradFill>
            <a:ln>
              <a:noFill/>
            </a:ln>
            <a:effectLst>
              <a:outerShdw blurRad="314325" algn="bl" rotWithShape="0">
                <a:schemeClr val="accent6">
                  <a:alpha val="50000"/>
                </a:schemeClr>
              </a:outerShdw>
            </a:effectLst>
          </p:spPr>
        </p:sp>
      </p:grpSp>
      <p:sp>
        <p:nvSpPr>
          <p:cNvPr id="22" name="Google Shape;22;p2"/>
          <p:cNvSpPr txBox="1">
            <a:spLocks noGrp="1"/>
          </p:cNvSpPr>
          <p:nvPr>
            <p:ph type="ctrTitle"/>
          </p:nvPr>
        </p:nvSpPr>
        <p:spPr>
          <a:xfrm>
            <a:off x="685800" y="660050"/>
            <a:ext cx="4494300" cy="2265300"/>
          </a:xfrm>
          <a:prstGeom prst="rect">
            <a:avLst/>
          </a:prstGeom>
          <a:effectLst>
            <a:outerShdw blurRad="85725" dist="28575" dir="5400000" algn="bl" rotWithShape="0">
              <a:schemeClr val="accent6">
                <a:alpha val="25000"/>
              </a:schemeClr>
            </a:outerShdw>
          </a:effectLst>
        </p:spPr>
        <p:txBody>
          <a:bodyPr spcFirstLastPara="1" wrap="square" lIns="0" tIns="0" rIns="0" bIns="0" anchor="t" anchorCtr="0">
            <a:noAutofit/>
          </a:bodyPr>
          <a:lstStyle>
            <a:lvl1pPr lvl="0" rtl="0">
              <a:spcBef>
                <a:spcPts val="0"/>
              </a:spcBef>
              <a:spcAft>
                <a:spcPts val="0"/>
              </a:spcAft>
              <a:buClr>
                <a:schemeClr val="lt1"/>
              </a:buClr>
              <a:buSzPts val="5400"/>
              <a:buNone/>
              <a:defRPr sz="5400">
                <a:solidFill>
                  <a:schemeClr val="lt1"/>
                </a:solidFill>
              </a:defRPr>
            </a:lvl1pPr>
            <a:lvl2pPr lvl="1" rtl="0">
              <a:spcBef>
                <a:spcPts val="0"/>
              </a:spcBef>
              <a:spcAft>
                <a:spcPts val="0"/>
              </a:spcAft>
              <a:buClr>
                <a:schemeClr val="lt1"/>
              </a:buClr>
              <a:buSzPts val="5400"/>
              <a:buNone/>
              <a:defRPr sz="5400">
                <a:solidFill>
                  <a:schemeClr val="lt1"/>
                </a:solidFill>
              </a:defRPr>
            </a:lvl2pPr>
            <a:lvl3pPr lvl="2" rtl="0">
              <a:spcBef>
                <a:spcPts val="0"/>
              </a:spcBef>
              <a:spcAft>
                <a:spcPts val="0"/>
              </a:spcAft>
              <a:buClr>
                <a:schemeClr val="lt1"/>
              </a:buClr>
              <a:buSzPts val="5400"/>
              <a:buNone/>
              <a:defRPr sz="5400">
                <a:solidFill>
                  <a:schemeClr val="lt1"/>
                </a:solidFill>
              </a:defRPr>
            </a:lvl3pPr>
            <a:lvl4pPr lvl="3" rtl="0">
              <a:spcBef>
                <a:spcPts val="0"/>
              </a:spcBef>
              <a:spcAft>
                <a:spcPts val="0"/>
              </a:spcAft>
              <a:buClr>
                <a:schemeClr val="lt1"/>
              </a:buClr>
              <a:buSzPts val="5400"/>
              <a:buNone/>
              <a:defRPr sz="5400">
                <a:solidFill>
                  <a:schemeClr val="lt1"/>
                </a:solidFill>
              </a:defRPr>
            </a:lvl4pPr>
            <a:lvl5pPr lvl="4" rtl="0">
              <a:spcBef>
                <a:spcPts val="0"/>
              </a:spcBef>
              <a:spcAft>
                <a:spcPts val="0"/>
              </a:spcAft>
              <a:buClr>
                <a:schemeClr val="lt1"/>
              </a:buClr>
              <a:buSzPts val="5400"/>
              <a:buNone/>
              <a:defRPr sz="5400">
                <a:solidFill>
                  <a:schemeClr val="lt1"/>
                </a:solidFill>
              </a:defRPr>
            </a:lvl5pPr>
            <a:lvl6pPr lvl="5" rtl="0">
              <a:spcBef>
                <a:spcPts val="0"/>
              </a:spcBef>
              <a:spcAft>
                <a:spcPts val="0"/>
              </a:spcAft>
              <a:buClr>
                <a:schemeClr val="lt1"/>
              </a:buClr>
              <a:buSzPts val="5400"/>
              <a:buNone/>
              <a:defRPr sz="5400">
                <a:solidFill>
                  <a:schemeClr val="lt1"/>
                </a:solidFill>
              </a:defRPr>
            </a:lvl6pPr>
            <a:lvl7pPr lvl="6" rtl="0">
              <a:spcBef>
                <a:spcPts val="0"/>
              </a:spcBef>
              <a:spcAft>
                <a:spcPts val="0"/>
              </a:spcAft>
              <a:buClr>
                <a:schemeClr val="lt1"/>
              </a:buClr>
              <a:buSzPts val="5400"/>
              <a:buNone/>
              <a:defRPr sz="5400">
                <a:solidFill>
                  <a:schemeClr val="lt1"/>
                </a:solidFill>
              </a:defRPr>
            </a:lvl7pPr>
            <a:lvl8pPr lvl="7" rtl="0">
              <a:spcBef>
                <a:spcPts val="0"/>
              </a:spcBef>
              <a:spcAft>
                <a:spcPts val="0"/>
              </a:spcAft>
              <a:buClr>
                <a:schemeClr val="lt1"/>
              </a:buClr>
              <a:buSzPts val="5400"/>
              <a:buNone/>
              <a:defRPr sz="5400">
                <a:solidFill>
                  <a:schemeClr val="lt1"/>
                </a:solidFill>
              </a:defRPr>
            </a:lvl8pPr>
            <a:lvl9pPr lvl="8" rtl="0">
              <a:spcBef>
                <a:spcPts val="0"/>
              </a:spcBef>
              <a:spcAft>
                <a:spcPts val="0"/>
              </a:spcAft>
              <a:buClr>
                <a:schemeClr val="lt1"/>
              </a:buClr>
              <a:buSzPts val="5400"/>
              <a:buNone/>
              <a:defRPr sz="5400">
                <a:solidFill>
                  <a:schemeClr val="lt1"/>
                </a:solidFill>
              </a:defRPr>
            </a:lvl9p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ubtitle">
  <p:cSld name="TITLE_1">
    <p:bg>
      <p:bgPr>
        <a:gradFill>
          <a:gsLst>
            <a:gs pos="0">
              <a:srgbClr val="5A667B"/>
            </a:gs>
            <a:gs pos="100000">
              <a:srgbClr val="26282D"/>
            </a:gs>
          </a:gsLst>
          <a:lin ang="10800025" scaled="0"/>
        </a:gradFill>
        <a:effectLst/>
      </p:bgPr>
    </p:bg>
    <p:spTree>
      <p:nvGrpSpPr>
        <p:cNvPr id="1" name="Shape 23"/>
        <p:cNvGrpSpPr/>
        <p:nvPr/>
      </p:nvGrpSpPr>
      <p:grpSpPr>
        <a:xfrm>
          <a:off x="0" y="0"/>
          <a:ext cx="0" cy="0"/>
          <a:chOff x="0" y="0"/>
          <a:chExt cx="0" cy="0"/>
        </a:xfrm>
      </p:grpSpPr>
      <p:grpSp>
        <p:nvGrpSpPr>
          <p:cNvPr id="24" name="Google Shape;24;p3"/>
          <p:cNvGrpSpPr/>
          <p:nvPr/>
        </p:nvGrpSpPr>
        <p:grpSpPr>
          <a:xfrm>
            <a:off x="1512573" y="0"/>
            <a:ext cx="2410110" cy="5143500"/>
            <a:chOff x="1511923" y="0"/>
            <a:chExt cx="2410110" cy="5143500"/>
          </a:xfrm>
        </p:grpSpPr>
        <p:sp>
          <p:nvSpPr>
            <p:cNvPr id="25" name="Google Shape;25;p3"/>
            <p:cNvSpPr/>
            <p:nvPr/>
          </p:nvSpPr>
          <p:spPr>
            <a:xfrm flipH="1">
              <a:off x="1818434" y="0"/>
              <a:ext cx="2103600" cy="5143500"/>
            </a:xfrm>
            <a:prstGeom prst="parallelogram">
              <a:avLst>
                <a:gd name="adj" fmla="val 75274"/>
              </a:avLst>
            </a:prstGeom>
            <a:gradFill>
              <a:gsLst>
                <a:gs pos="0">
                  <a:srgbClr val="000000"/>
                </a:gs>
                <a:gs pos="13000">
                  <a:srgbClr val="000000"/>
                </a:gs>
                <a:gs pos="55000">
                  <a:srgbClr val="27252C">
                    <a:alpha val="0"/>
                  </a:srgbClr>
                </a:gs>
                <a:gs pos="100000">
                  <a:srgbClr val="27252C">
                    <a:alpha val="0"/>
                  </a:srgbClr>
                </a:gs>
              </a:gsLst>
              <a:lin ang="117598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26;p3"/>
            <p:cNvSpPr/>
            <p:nvPr/>
          </p:nvSpPr>
          <p:spPr>
            <a:xfrm flipH="1">
              <a:off x="1511923" y="0"/>
              <a:ext cx="2103600" cy="5143500"/>
            </a:xfrm>
            <a:prstGeom prst="parallelogram">
              <a:avLst>
                <a:gd name="adj" fmla="val 46349"/>
              </a:avLst>
            </a:prstGeom>
            <a:gradFill>
              <a:gsLst>
                <a:gs pos="0">
                  <a:srgbClr val="5A667B"/>
                </a:gs>
                <a:gs pos="100000">
                  <a:srgbClr val="26282D"/>
                </a:gs>
              </a:gsLst>
              <a:lin ang="16200038"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7" name="Google Shape;27;p3"/>
          <p:cNvGrpSpPr/>
          <p:nvPr/>
        </p:nvGrpSpPr>
        <p:grpSpPr>
          <a:xfrm>
            <a:off x="1061523" y="0"/>
            <a:ext cx="2326044" cy="5143500"/>
            <a:chOff x="1060873" y="0"/>
            <a:chExt cx="2326044" cy="5143500"/>
          </a:xfrm>
        </p:grpSpPr>
        <p:sp>
          <p:nvSpPr>
            <p:cNvPr id="28" name="Google Shape;28;p3"/>
            <p:cNvSpPr/>
            <p:nvPr/>
          </p:nvSpPr>
          <p:spPr>
            <a:xfrm>
              <a:off x="1283317" y="0"/>
              <a:ext cx="2103600" cy="5143500"/>
            </a:xfrm>
            <a:prstGeom prst="parallelogram">
              <a:avLst>
                <a:gd name="adj" fmla="val 75274"/>
              </a:avLst>
            </a:prstGeom>
            <a:gradFill>
              <a:gsLst>
                <a:gs pos="0">
                  <a:schemeClr val="dk1"/>
                </a:gs>
                <a:gs pos="13000">
                  <a:schemeClr val="dk1"/>
                </a:gs>
                <a:gs pos="56000">
                  <a:srgbClr val="27252C">
                    <a:alpha val="0"/>
                  </a:srgbClr>
                </a:gs>
                <a:gs pos="100000">
                  <a:srgbClr val="27252C">
                    <a:alpha val="0"/>
                  </a:srgbClr>
                </a:gs>
              </a:gsLst>
              <a:lin ang="108014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29;p3"/>
            <p:cNvSpPr/>
            <p:nvPr/>
          </p:nvSpPr>
          <p:spPr>
            <a:xfrm>
              <a:off x="1060873" y="0"/>
              <a:ext cx="2103600" cy="5143500"/>
            </a:xfrm>
            <a:prstGeom prst="parallelogram">
              <a:avLst>
                <a:gd name="adj" fmla="val 46349"/>
              </a:avLst>
            </a:prstGeom>
            <a:gradFill>
              <a:gsLst>
                <a:gs pos="0">
                  <a:srgbClr val="5A667B"/>
                </a:gs>
                <a:gs pos="100000">
                  <a:srgbClr val="26282D"/>
                </a:gs>
              </a:gsLst>
              <a:lin ang="5400012" scaled="0"/>
            </a:gradFill>
            <a:ln>
              <a:noFill/>
            </a:ln>
            <a:effectLst>
              <a:outerShdw blurRad="214313" algn="bl" rotWithShape="0">
                <a:srgbClr val="000000">
                  <a:alpha val="72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0" name="Google Shape;30;p3"/>
          <p:cNvGrpSpPr/>
          <p:nvPr/>
        </p:nvGrpSpPr>
        <p:grpSpPr>
          <a:xfrm>
            <a:off x="0" y="-650"/>
            <a:ext cx="2914867" cy="5145500"/>
            <a:chOff x="-650" y="-650"/>
            <a:chExt cx="2914867" cy="5145500"/>
          </a:xfrm>
        </p:grpSpPr>
        <p:sp>
          <p:nvSpPr>
            <p:cNvPr id="31" name="Google Shape;31;p3"/>
            <p:cNvSpPr/>
            <p:nvPr/>
          </p:nvSpPr>
          <p:spPr>
            <a:xfrm flipH="1">
              <a:off x="810617" y="0"/>
              <a:ext cx="2103600" cy="5143500"/>
            </a:xfrm>
            <a:prstGeom prst="parallelogram">
              <a:avLst>
                <a:gd name="adj" fmla="val 75274"/>
              </a:avLst>
            </a:prstGeom>
            <a:gradFill>
              <a:gsLst>
                <a:gs pos="0">
                  <a:srgbClr val="000000"/>
                </a:gs>
                <a:gs pos="13000">
                  <a:srgbClr val="000000"/>
                </a:gs>
                <a:gs pos="55000">
                  <a:srgbClr val="27252C">
                    <a:alpha val="0"/>
                  </a:srgbClr>
                </a:gs>
                <a:gs pos="100000">
                  <a:srgbClr val="27252C">
                    <a:alpha val="0"/>
                  </a:srgbClr>
                </a:gs>
              </a:gsLst>
              <a:lin ang="117598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32;p3"/>
            <p:cNvSpPr/>
            <p:nvPr/>
          </p:nvSpPr>
          <p:spPr>
            <a:xfrm>
              <a:off x="-650" y="-650"/>
              <a:ext cx="2492350" cy="5145500"/>
            </a:xfrm>
            <a:custGeom>
              <a:avLst/>
              <a:gdLst/>
              <a:ahLst/>
              <a:cxnLst/>
              <a:rect l="l" t="t" r="r" b="b"/>
              <a:pathLst>
                <a:path w="99694" h="205820" extrusionOk="0">
                  <a:moveTo>
                    <a:pt x="0" y="0"/>
                  </a:moveTo>
                  <a:lnTo>
                    <a:pt x="0" y="205820"/>
                  </a:lnTo>
                  <a:lnTo>
                    <a:pt x="99694" y="205820"/>
                  </a:lnTo>
                  <a:lnTo>
                    <a:pt x="60199" y="26"/>
                  </a:lnTo>
                  <a:close/>
                </a:path>
              </a:pathLst>
            </a:custGeom>
            <a:gradFill>
              <a:gsLst>
                <a:gs pos="0">
                  <a:schemeClr val="accent1"/>
                </a:gs>
                <a:gs pos="37000">
                  <a:schemeClr val="accent1"/>
                </a:gs>
                <a:gs pos="100000">
                  <a:schemeClr val="accent2"/>
                </a:gs>
              </a:gsLst>
              <a:lin ang="5400012" scaled="0"/>
            </a:gradFill>
            <a:ln>
              <a:noFill/>
            </a:ln>
            <a:effectLst>
              <a:outerShdw blurRad="314325" algn="bl" rotWithShape="0">
                <a:schemeClr val="dk1">
                  <a:alpha val="74000"/>
                </a:schemeClr>
              </a:outerShdw>
            </a:effectLst>
          </p:spPr>
        </p:sp>
      </p:grpSp>
      <p:grpSp>
        <p:nvGrpSpPr>
          <p:cNvPr id="33" name="Google Shape;33;p3"/>
          <p:cNvGrpSpPr/>
          <p:nvPr/>
        </p:nvGrpSpPr>
        <p:grpSpPr>
          <a:xfrm>
            <a:off x="0" y="0"/>
            <a:ext cx="2360592" cy="5145650"/>
            <a:chOff x="-650" y="0"/>
            <a:chExt cx="2360592" cy="5145650"/>
          </a:xfrm>
        </p:grpSpPr>
        <p:sp>
          <p:nvSpPr>
            <p:cNvPr id="34" name="Google Shape;34;p3"/>
            <p:cNvSpPr/>
            <p:nvPr/>
          </p:nvSpPr>
          <p:spPr>
            <a:xfrm>
              <a:off x="256342" y="0"/>
              <a:ext cx="2103600" cy="5143500"/>
            </a:xfrm>
            <a:prstGeom prst="parallelogram">
              <a:avLst>
                <a:gd name="adj" fmla="val 75274"/>
              </a:avLst>
            </a:prstGeom>
            <a:gradFill>
              <a:gsLst>
                <a:gs pos="0">
                  <a:schemeClr val="dk1"/>
                </a:gs>
                <a:gs pos="13000">
                  <a:schemeClr val="dk1"/>
                </a:gs>
                <a:gs pos="56000">
                  <a:srgbClr val="27252C">
                    <a:alpha val="0"/>
                  </a:srgbClr>
                </a:gs>
                <a:gs pos="100000">
                  <a:srgbClr val="27252C">
                    <a:alpha val="0"/>
                  </a:srgbClr>
                </a:gs>
              </a:gsLst>
              <a:lin ang="108014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35;p3"/>
            <p:cNvSpPr/>
            <p:nvPr/>
          </p:nvSpPr>
          <p:spPr>
            <a:xfrm>
              <a:off x="-650" y="0"/>
              <a:ext cx="2054075" cy="5145650"/>
            </a:xfrm>
            <a:custGeom>
              <a:avLst/>
              <a:gdLst/>
              <a:ahLst/>
              <a:cxnLst/>
              <a:rect l="l" t="t" r="r" b="b"/>
              <a:pathLst>
                <a:path w="82163" h="205826" extrusionOk="0">
                  <a:moveTo>
                    <a:pt x="0" y="205743"/>
                  </a:moveTo>
                  <a:lnTo>
                    <a:pt x="26" y="0"/>
                  </a:lnTo>
                  <a:lnTo>
                    <a:pt x="82163" y="0"/>
                  </a:lnTo>
                  <a:lnTo>
                    <a:pt x="42659" y="205826"/>
                  </a:lnTo>
                  <a:close/>
                </a:path>
              </a:pathLst>
            </a:custGeom>
            <a:gradFill>
              <a:gsLst>
                <a:gs pos="0">
                  <a:schemeClr val="accent1"/>
                </a:gs>
                <a:gs pos="100000">
                  <a:schemeClr val="accent2"/>
                </a:gs>
              </a:gsLst>
              <a:lin ang="16200038" scaled="0"/>
            </a:gradFill>
            <a:ln>
              <a:noFill/>
            </a:ln>
            <a:effectLst>
              <a:outerShdw blurRad="314325" algn="bl" rotWithShape="0">
                <a:schemeClr val="accent6">
                  <a:alpha val="50000"/>
                </a:schemeClr>
              </a:outerShdw>
            </a:effectLst>
          </p:spPr>
        </p:sp>
      </p:grpSp>
      <p:sp>
        <p:nvSpPr>
          <p:cNvPr id="36" name="Google Shape;36;p3"/>
          <p:cNvSpPr txBox="1">
            <a:spLocks noGrp="1"/>
          </p:cNvSpPr>
          <p:nvPr>
            <p:ph type="ctrTitle"/>
          </p:nvPr>
        </p:nvSpPr>
        <p:spPr>
          <a:xfrm>
            <a:off x="2596600" y="2011738"/>
            <a:ext cx="5861700" cy="635700"/>
          </a:xfrm>
          <a:prstGeom prst="rect">
            <a:avLst/>
          </a:prstGeom>
        </p:spPr>
        <p:txBody>
          <a:bodyPr spcFirstLastPara="1" wrap="square" lIns="0" tIns="0" rIns="0" bIns="0" anchor="b" anchorCtr="0">
            <a:noAutofit/>
          </a:bodyPr>
          <a:lstStyle>
            <a:lvl1pPr lvl="0" rtl="0">
              <a:spcBef>
                <a:spcPts val="0"/>
              </a:spcBef>
              <a:spcAft>
                <a:spcPts val="0"/>
              </a:spcAft>
              <a:buClr>
                <a:schemeClr val="accent1"/>
              </a:buClr>
              <a:buSzPts val="4200"/>
              <a:buNone/>
              <a:defRPr sz="4200">
                <a:solidFill>
                  <a:schemeClr val="accent1"/>
                </a:solidFill>
              </a:defRPr>
            </a:lvl1pPr>
            <a:lvl2pPr lvl="1" rtl="0">
              <a:spcBef>
                <a:spcPts val="0"/>
              </a:spcBef>
              <a:spcAft>
                <a:spcPts val="0"/>
              </a:spcAft>
              <a:buClr>
                <a:schemeClr val="accent1"/>
              </a:buClr>
              <a:buSzPts val="4200"/>
              <a:buNone/>
              <a:defRPr sz="4200">
                <a:solidFill>
                  <a:schemeClr val="accent1"/>
                </a:solidFill>
              </a:defRPr>
            </a:lvl2pPr>
            <a:lvl3pPr lvl="2" rtl="0">
              <a:spcBef>
                <a:spcPts val="0"/>
              </a:spcBef>
              <a:spcAft>
                <a:spcPts val="0"/>
              </a:spcAft>
              <a:buClr>
                <a:schemeClr val="accent1"/>
              </a:buClr>
              <a:buSzPts val="4200"/>
              <a:buNone/>
              <a:defRPr sz="4200">
                <a:solidFill>
                  <a:schemeClr val="accent1"/>
                </a:solidFill>
              </a:defRPr>
            </a:lvl3pPr>
            <a:lvl4pPr lvl="3" rtl="0">
              <a:spcBef>
                <a:spcPts val="0"/>
              </a:spcBef>
              <a:spcAft>
                <a:spcPts val="0"/>
              </a:spcAft>
              <a:buClr>
                <a:schemeClr val="accent1"/>
              </a:buClr>
              <a:buSzPts val="4200"/>
              <a:buNone/>
              <a:defRPr sz="4200">
                <a:solidFill>
                  <a:schemeClr val="accent1"/>
                </a:solidFill>
              </a:defRPr>
            </a:lvl4pPr>
            <a:lvl5pPr lvl="4" rtl="0">
              <a:spcBef>
                <a:spcPts val="0"/>
              </a:spcBef>
              <a:spcAft>
                <a:spcPts val="0"/>
              </a:spcAft>
              <a:buClr>
                <a:schemeClr val="accent1"/>
              </a:buClr>
              <a:buSzPts val="4200"/>
              <a:buNone/>
              <a:defRPr sz="4200">
                <a:solidFill>
                  <a:schemeClr val="accent1"/>
                </a:solidFill>
              </a:defRPr>
            </a:lvl5pPr>
            <a:lvl6pPr lvl="5" rtl="0">
              <a:spcBef>
                <a:spcPts val="0"/>
              </a:spcBef>
              <a:spcAft>
                <a:spcPts val="0"/>
              </a:spcAft>
              <a:buClr>
                <a:schemeClr val="accent1"/>
              </a:buClr>
              <a:buSzPts val="4200"/>
              <a:buNone/>
              <a:defRPr sz="4200">
                <a:solidFill>
                  <a:schemeClr val="accent1"/>
                </a:solidFill>
              </a:defRPr>
            </a:lvl6pPr>
            <a:lvl7pPr lvl="6" rtl="0">
              <a:spcBef>
                <a:spcPts val="0"/>
              </a:spcBef>
              <a:spcAft>
                <a:spcPts val="0"/>
              </a:spcAft>
              <a:buClr>
                <a:schemeClr val="accent1"/>
              </a:buClr>
              <a:buSzPts val="4200"/>
              <a:buNone/>
              <a:defRPr sz="4200">
                <a:solidFill>
                  <a:schemeClr val="accent1"/>
                </a:solidFill>
              </a:defRPr>
            </a:lvl7pPr>
            <a:lvl8pPr lvl="7" rtl="0">
              <a:spcBef>
                <a:spcPts val="0"/>
              </a:spcBef>
              <a:spcAft>
                <a:spcPts val="0"/>
              </a:spcAft>
              <a:buClr>
                <a:schemeClr val="accent1"/>
              </a:buClr>
              <a:buSzPts val="4200"/>
              <a:buNone/>
              <a:defRPr sz="4200">
                <a:solidFill>
                  <a:schemeClr val="accent1"/>
                </a:solidFill>
              </a:defRPr>
            </a:lvl8pPr>
            <a:lvl9pPr lvl="8" rtl="0">
              <a:spcBef>
                <a:spcPts val="0"/>
              </a:spcBef>
              <a:spcAft>
                <a:spcPts val="0"/>
              </a:spcAft>
              <a:buClr>
                <a:schemeClr val="accent1"/>
              </a:buClr>
              <a:buSzPts val="4200"/>
              <a:buNone/>
              <a:defRPr sz="4200">
                <a:solidFill>
                  <a:schemeClr val="accent1"/>
                </a:solidFill>
              </a:defRPr>
            </a:lvl9pPr>
          </a:lstStyle>
          <a:p>
            <a:endParaRPr/>
          </a:p>
        </p:txBody>
      </p:sp>
      <p:sp>
        <p:nvSpPr>
          <p:cNvPr id="37" name="Google Shape;37;p3"/>
          <p:cNvSpPr txBox="1">
            <a:spLocks noGrp="1"/>
          </p:cNvSpPr>
          <p:nvPr>
            <p:ph type="subTitle" idx="1"/>
          </p:nvPr>
        </p:nvSpPr>
        <p:spPr>
          <a:xfrm>
            <a:off x="2596600" y="2744165"/>
            <a:ext cx="5861700" cy="387600"/>
          </a:xfrm>
          <a:prstGeom prst="rect">
            <a:avLst/>
          </a:prstGeom>
        </p:spPr>
        <p:txBody>
          <a:bodyPr spcFirstLastPara="1" wrap="square" lIns="0" tIns="0" rIns="0" bIns="0" anchor="t" anchorCtr="0">
            <a:noAutofit/>
          </a:bodyPr>
          <a:lstStyle>
            <a:lvl1pPr lvl="0" rtl="0">
              <a:spcBef>
                <a:spcPts val="0"/>
              </a:spcBef>
              <a:spcAft>
                <a:spcPts val="0"/>
              </a:spcAft>
              <a:buClr>
                <a:schemeClr val="lt2"/>
              </a:buClr>
              <a:buSzPts val="2400"/>
              <a:buNone/>
              <a:defRPr>
                <a:solidFill>
                  <a:schemeClr val="lt2"/>
                </a:solidFill>
              </a:defRPr>
            </a:lvl1pPr>
            <a:lvl2pPr lvl="1" rtl="0">
              <a:spcBef>
                <a:spcPts val="600"/>
              </a:spcBef>
              <a:spcAft>
                <a:spcPts val="0"/>
              </a:spcAft>
              <a:buClr>
                <a:schemeClr val="lt2"/>
              </a:buClr>
              <a:buSzPts val="3000"/>
              <a:buNone/>
              <a:defRPr sz="3000">
                <a:solidFill>
                  <a:schemeClr val="lt2"/>
                </a:solidFill>
              </a:defRPr>
            </a:lvl2pPr>
            <a:lvl3pPr lvl="2" rtl="0">
              <a:spcBef>
                <a:spcPts val="600"/>
              </a:spcBef>
              <a:spcAft>
                <a:spcPts val="0"/>
              </a:spcAft>
              <a:buSzPts val="3000"/>
              <a:buNone/>
              <a:defRPr sz="3000">
                <a:solidFill>
                  <a:schemeClr val="lt2"/>
                </a:solidFill>
              </a:defRPr>
            </a:lvl3pPr>
            <a:lvl4pPr lvl="3" rtl="0">
              <a:spcBef>
                <a:spcPts val="600"/>
              </a:spcBef>
              <a:spcAft>
                <a:spcPts val="0"/>
              </a:spcAft>
              <a:buSzPts val="3000"/>
              <a:buNone/>
              <a:defRPr sz="3000">
                <a:solidFill>
                  <a:schemeClr val="lt2"/>
                </a:solidFill>
              </a:defRPr>
            </a:lvl4pPr>
            <a:lvl5pPr lvl="4" rtl="0">
              <a:spcBef>
                <a:spcPts val="600"/>
              </a:spcBef>
              <a:spcAft>
                <a:spcPts val="0"/>
              </a:spcAft>
              <a:buSzPts val="3000"/>
              <a:buNone/>
              <a:defRPr sz="3000">
                <a:solidFill>
                  <a:schemeClr val="lt2"/>
                </a:solidFill>
              </a:defRPr>
            </a:lvl5pPr>
            <a:lvl6pPr lvl="5" rtl="0">
              <a:spcBef>
                <a:spcPts val="600"/>
              </a:spcBef>
              <a:spcAft>
                <a:spcPts val="0"/>
              </a:spcAft>
              <a:buSzPts val="3000"/>
              <a:buNone/>
              <a:defRPr sz="3000">
                <a:solidFill>
                  <a:schemeClr val="lt2"/>
                </a:solidFill>
              </a:defRPr>
            </a:lvl6pPr>
            <a:lvl7pPr lvl="6" rtl="0">
              <a:spcBef>
                <a:spcPts val="600"/>
              </a:spcBef>
              <a:spcAft>
                <a:spcPts val="0"/>
              </a:spcAft>
              <a:buSzPts val="3000"/>
              <a:buNone/>
              <a:defRPr sz="3000">
                <a:solidFill>
                  <a:schemeClr val="lt2"/>
                </a:solidFill>
              </a:defRPr>
            </a:lvl7pPr>
            <a:lvl8pPr lvl="7" rtl="0">
              <a:spcBef>
                <a:spcPts val="600"/>
              </a:spcBef>
              <a:spcAft>
                <a:spcPts val="0"/>
              </a:spcAft>
              <a:buSzPts val="3000"/>
              <a:buNone/>
              <a:defRPr sz="3000">
                <a:solidFill>
                  <a:schemeClr val="lt2"/>
                </a:solidFill>
              </a:defRPr>
            </a:lvl8pPr>
            <a:lvl9pPr lvl="8" rtl="0">
              <a:spcBef>
                <a:spcPts val="600"/>
              </a:spcBef>
              <a:spcAft>
                <a:spcPts val="600"/>
              </a:spcAft>
              <a:buSzPts val="3000"/>
              <a:buNone/>
              <a:defRPr sz="3000">
                <a:solidFill>
                  <a:schemeClr val="lt2"/>
                </a:solidFill>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 2 columns" type="twoColTx">
  <p:cSld name="TITLE_AND_TWO_COLUMNS">
    <p:spTree>
      <p:nvGrpSpPr>
        <p:cNvPr id="1" name="Shape 82"/>
        <p:cNvGrpSpPr/>
        <p:nvPr/>
      </p:nvGrpSpPr>
      <p:grpSpPr>
        <a:xfrm>
          <a:off x="0" y="0"/>
          <a:ext cx="0" cy="0"/>
          <a:chOff x="0" y="0"/>
          <a:chExt cx="0" cy="0"/>
        </a:xfrm>
      </p:grpSpPr>
      <p:grpSp>
        <p:nvGrpSpPr>
          <p:cNvPr id="83" name="Google Shape;83;p7"/>
          <p:cNvGrpSpPr/>
          <p:nvPr/>
        </p:nvGrpSpPr>
        <p:grpSpPr>
          <a:xfrm>
            <a:off x="598623" y="0"/>
            <a:ext cx="2486310" cy="5143500"/>
            <a:chOff x="1511923" y="0"/>
            <a:chExt cx="2486310" cy="5143500"/>
          </a:xfrm>
        </p:grpSpPr>
        <p:sp>
          <p:nvSpPr>
            <p:cNvPr id="84" name="Google Shape;84;p7"/>
            <p:cNvSpPr/>
            <p:nvPr/>
          </p:nvSpPr>
          <p:spPr>
            <a:xfrm flipH="1">
              <a:off x="1894634" y="0"/>
              <a:ext cx="2103600" cy="5143500"/>
            </a:xfrm>
            <a:prstGeom prst="parallelogram">
              <a:avLst>
                <a:gd name="adj" fmla="val 75274"/>
              </a:avLst>
            </a:prstGeom>
            <a:gradFill>
              <a:gsLst>
                <a:gs pos="0">
                  <a:schemeClr val="dk1"/>
                </a:gs>
                <a:gs pos="13000">
                  <a:schemeClr val="dk1"/>
                </a:gs>
                <a:gs pos="55000">
                  <a:srgbClr val="27252C">
                    <a:alpha val="0"/>
                  </a:srgbClr>
                </a:gs>
                <a:gs pos="100000">
                  <a:srgbClr val="27252C">
                    <a:alpha val="0"/>
                  </a:srgbClr>
                </a:gs>
              </a:gsLst>
              <a:lin ang="117598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85;p7"/>
            <p:cNvSpPr/>
            <p:nvPr/>
          </p:nvSpPr>
          <p:spPr>
            <a:xfrm flipH="1">
              <a:off x="1511923" y="0"/>
              <a:ext cx="2103600" cy="5143500"/>
            </a:xfrm>
            <a:prstGeom prst="parallelogram">
              <a:avLst>
                <a:gd name="adj" fmla="val 46349"/>
              </a:avLst>
            </a:prstGeom>
            <a:gradFill>
              <a:gsLst>
                <a:gs pos="0">
                  <a:schemeClr val="lt1"/>
                </a:gs>
                <a:gs pos="47000">
                  <a:schemeClr val="lt2"/>
                </a:gs>
                <a:gs pos="100000">
                  <a:schemeClr val="lt2"/>
                </a:gs>
              </a:gsLst>
              <a:lin ang="16200038"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6" name="Google Shape;86;p7"/>
          <p:cNvGrpSpPr/>
          <p:nvPr/>
        </p:nvGrpSpPr>
        <p:grpSpPr>
          <a:xfrm>
            <a:off x="376173" y="0"/>
            <a:ext cx="2326044" cy="5143500"/>
            <a:chOff x="1060873" y="0"/>
            <a:chExt cx="2326044" cy="5143500"/>
          </a:xfrm>
        </p:grpSpPr>
        <p:sp>
          <p:nvSpPr>
            <p:cNvPr id="87" name="Google Shape;87;p7"/>
            <p:cNvSpPr/>
            <p:nvPr/>
          </p:nvSpPr>
          <p:spPr>
            <a:xfrm>
              <a:off x="1283317" y="0"/>
              <a:ext cx="2103600" cy="5143500"/>
            </a:xfrm>
            <a:prstGeom prst="parallelogram">
              <a:avLst>
                <a:gd name="adj" fmla="val 75274"/>
              </a:avLst>
            </a:prstGeom>
            <a:gradFill>
              <a:gsLst>
                <a:gs pos="0">
                  <a:schemeClr val="dk1"/>
                </a:gs>
                <a:gs pos="13000">
                  <a:schemeClr val="dk1"/>
                </a:gs>
                <a:gs pos="56000">
                  <a:srgbClr val="27252C">
                    <a:alpha val="0"/>
                  </a:srgbClr>
                </a:gs>
                <a:gs pos="100000">
                  <a:srgbClr val="27252C">
                    <a:alpha val="0"/>
                  </a:srgbClr>
                </a:gs>
              </a:gsLst>
              <a:lin ang="108014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88;p7"/>
            <p:cNvSpPr/>
            <p:nvPr/>
          </p:nvSpPr>
          <p:spPr>
            <a:xfrm>
              <a:off x="1060873" y="0"/>
              <a:ext cx="2103600" cy="5143500"/>
            </a:xfrm>
            <a:prstGeom prst="parallelogram">
              <a:avLst>
                <a:gd name="adj" fmla="val 46349"/>
              </a:avLst>
            </a:prstGeom>
            <a:gradFill>
              <a:gsLst>
                <a:gs pos="0">
                  <a:schemeClr val="lt1"/>
                </a:gs>
                <a:gs pos="47000">
                  <a:schemeClr val="lt2"/>
                </a:gs>
                <a:gs pos="100000">
                  <a:schemeClr val="lt2"/>
                </a:gs>
              </a:gsLst>
              <a:lin ang="5400012" scaled="0"/>
            </a:gradFill>
            <a:ln>
              <a:noFill/>
            </a:ln>
            <a:effectLst>
              <a:outerShdw blurRad="214313"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9" name="Google Shape;89;p7"/>
          <p:cNvGrpSpPr/>
          <p:nvPr/>
        </p:nvGrpSpPr>
        <p:grpSpPr>
          <a:xfrm>
            <a:off x="0" y="0"/>
            <a:ext cx="2305717" cy="5144925"/>
            <a:chOff x="456100" y="0"/>
            <a:chExt cx="2305717" cy="5144925"/>
          </a:xfrm>
        </p:grpSpPr>
        <p:sp>
          <p:nvSpPr>
            <p:cNvPr id="90" name="Google Shape;90;p7"/>
            <p:cNvSpPr/>
            <p:nvPr/>
          </p:nvSpPr>
          <p:spPr>
            <a:xfrm flipH="1">
              <a:off x="658217" y="0"/>
              <a:ext cx="2103600" cy="5143500"/>
            </a:xfrm>
            <a:prstGeom prst="parallelogram">
              <a:avLst>
                <a:gd name="adj" fmla="val 75274"/>
              </a:avLst>
            </a:prstGeom>
            <a:gradFill>
              <a:gsLst>
                <a:gs pos="0">
                  <a:schemeClr val="dk1"/>
                </a:gs>
                <a:gs pos="13000">
                  <a:schemeClr val="dk1"/>
                </a:gs>
                <a:gs pos="55000">
                  <a:srgbClr val="27252C">
                    <a:alpha val="0"/>
                  </a:srgbClr>
                </a:gs>
                <a:gs pos="100000">
                  <a:srgbClr val="27252C">
                    <a:alpha val="0"/>
                  </a:srgbClr>
                </a:gs>
              </a:gsLst>
              <a:lin ang="117598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91;p7"/>
            <p:cNvSpPr/>
            <p:nvPr/>
          </p:nvSpPr>
          <p:spPr>
            <a:xfrm>
              <a:off x="456100" y="0"/>
              <a:ext cx="2035600" cy="5144925"/>
            </a:xfrm>
            <a:custGeom>
              <a:avLst/>
              <a:gdLst/>
              <a:ahLst/>
              <a:cxnLst/>
              <a:rect l="l" t="t" r="r" b="b"/>
              <a:pathLst>
                <a:path w="81424" h="205797" extrusionOk="0">
                  <a:moveTo>
                    <a:pt x="72" y="0"/>
                  </a:moveTo>
                  <a:lnTo>
                    <a:pt x="0" y="205797"/>
                  </a:lnTo>
                  <a:lnTo>
                    <a:pt x="81424" y="205794"/>
                  </a:lnTo>
                  <a:lnTo>
                    <a:pt x="41929" y="0"/>
                  </a:lnTo>
                  <a:close/>
                </a:path>
              </a:pathLst>
            </a:custGeom>
            <a:gradFill>
              <a:gsLst>
                <a:gs pos="0">
                  <a:schemeClr val="accent1"/>
                </a:gs>
                <a:gs pos="37000">
                  <a:schemeClr val="accent1"/>
                </a:gs>
                <a:gs pos="100000">
                  <a:schemeClr val="accent2"/>
                </a:gs>
              </a:gsLst>
              <a:lin ang="5400012" scaled="0"/>
            </a:gradFill>
            <a:ln>
              <a:noFill/>
            </a:ln>
            <a:effectLst>
              <a:outerShdw blurRad="314325" algn="bl" rotWithShape="0">
                <a:schemeClr val="dk1">
                  <a:alpha val="50000"/>
                </a:schemeClr>
              </a:outerShdw>
            </a:effectLst>
          </p:spPr>
        </p:sp>
      </p:grpSp>
      <p:grpSp>
        <p:nvGrpSpPr>
          <p:cNvPr id="92" name="Google Shape;92;p7"/>
          <p:cNvGrpSpPr/>
          <p:nvPr/>
        </p:nvGrpSpPr>
        <p:grpSpPr>
          <a:xfrm>
            <a:off x="0" y="0"/>
            <a:ext cx="2132442" cy="5145275"/>
            <a:chOff x="227500" y="0"/>
            <a:chExt cx="2132442" cy="5145275"/>
          </a:xfrm>
        </p:grpSpPr>
        <p:sp>
          <p:nvSpPr>
            <p:cNvPr id="93" name="Google Shape;93;p7"/>
            <p:cNvSpPr/>
            <p:nvPr/>
          </p:nvSpPr>
          <p:spPr>
            <a:xfrm>
              <a:off x="256342" y="0"/>
              <a:ext cx="2103600" cy="5143500"/>
            </a:xfrm>
            <a:prstGeom prst="parallelogram">
              <a:avLst>
                <a:gd name="adj" fmla="val 75274"/>
              </a:avLst>
            </a:prstGeom>
            <a:gradFill>
              <a:gsLst>
                <a:gs pos="0">
                  <a:schemeClr val="dk1"/>
                </a:gs>
                <a:gs pos="13000">
                  <a:schemeClr val="dk1"/>
                </a:gs>
                <a:gs pos="56000">
                  <a:srgbClr val="27252C">
                    <a:alpha val="0"/>
                  </a:srgbClr>
                </a:gs>
                <a:gs pos="100000">
                  <a:srgbClr val="27252C">
                    <a:alpha val="0"/>
                  </a:srgbClr>
                </a:gs>
              </a:gsLst>
              <a:lin ang="108014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94;p7"/>
            <p:cNvSpPr/>
            <p:nvPr/>
          </p:nvSpPr>
          <p:spPr>
            <a:xfrm>
              <a:off x="227500" y="0"/>
              <a:ext cx="1825925" cy="5145275"/>
            </a:xfrm>
            <a:custGeom>
              <a:avLst/>
              <a:gdLst/>
              <a:ahLst/>
              <a:cxnLst/>
              <a:rect l="l" t="t" r="r" b="b"/>
              <a:pathLst>
                <a:path w="73037" h="205811" extrusionOk="0">
                  <a:moveTo>
                    <a:pt x="0" y="205797"/>
                  </a:moveTo>
                  <a:lnTo>
                    <a:pt x="44" y="0"/>
                  </a:lnTo>
                  <a:lnTo>
                    <a:pt x="73037" y="0"/>
                  </a:lnTo>
                  <a:lnTo>
                    <a:pt x="33572" y="205811"/>
                  </a:lnTo>
                  <a:close/>
                </a:path>
              </a:pathLst>
            </a:custGeom>
            <a:gradFill>
              <a:gsLst>
                <a:gs pos="0">
                  <a:schemeClr val="accent1"/>
                </a:gs>
                <a:gs pos="50000">
                  <a:schemeClr val="accent1"/>
                </a:gs>
                <a:gs pos="100000">
                  <a:schemeClr val="accent2"/>
                </a:gs>
              </a:gsLst>
              <a:lin ang="16200038" scaled="0"/>
            </a:gradFill>
            <a:ln>
              <a:noFill/>
            </a:ln>
            <a:effectLst>
              <a:outerShdw blurRad="314325" algn="bl" rotWithShape="0">
                <a:schemeClr val="accent6">
                  <a:alpha val="50000"/>
                </a:schemeClr>
              </a:outerShdw>
            </a:effectLst>
          </p:spPr>
        </p:sp>
      </p:grpSp>
      <p:sp>
        <p:nvSpPr>
          <p:cNvPr id="95" name="Google Shape;95;p7"/>
          <p:cNvSpPr txBox="1">
            <a:spLocks noGrp="1"/>
          </p:cNvSpPr>
          <p:nvPr>
            <p:ph type="title"/>
          </p:nvPr>
        </p:nvSpPr>
        <p:spPr>
          <a:xfrm>
            <a:off x="2976900" y="836000"/>
            <a:ext cx="5464200" cy="396300"/>
          </a:xfrm>
          <a:prstGeom prst="rect">
            <a:avLst/>
          </a:prstGeom>
        </p:spPr>
        <p:txBody>
          <a:bodyPr spcFirstLastPara="1" wrap="square" lIns="0" tIns="0" rIns="0" bIns="0" anchor="b" anchorCtr="0">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96" name="Google Shape;96;p7"/>
          <p:cNvSpPr txBox="1">
            <a:spLocks noGrp="1"/>
          </p:cNvSpPr>
          <p:nvPr>
            <p:ph type="body" idx="1"/>
          </p:nvPr>
        </p:nvSpPr>
        <p:spPr>
          <a:xfrm>
            <a:off x="2976900" y="1506350"/>
            <a:ext cx="2553000" cy="2931000"/>
          </a:xfrm>
          <a:prstGeom prst="rect">
            <a:avLst/>
          </a:prstGeom>
        </p:spPr>
        <p:txBody>
          <a:bodyPr spcFirstLastPara="1" wrap="square" lIns="0" tIns="0" rIns="0" bIns="0" anchor="t" anchorCtr="0">
            <a:noAutofit/>
          </a:bodyPr>
          <a:lstStyle>
            <a:lvl1pPr marL="457200" lvl="0" indent="-355600" rtl="0">
              <a:spcBef>
                <a:spcPts val="0"/>
              </a:spcBef>
              <a:spcAft>
                <a:spcPts val="0"/>
              </a:spcAft>
              <a:buSzPts val="2000"/>
              <a:buChar char="▸"/>
              <a:defRPr sz="2000"/>
            </a:lvl1pPr>
            <a:lvl2pPr marL="914400" lvl="1" indent="-355600" rtl="0">
              <a:spcBef>
                <a:spcPts val="600"/>
              </a:spcBef>
              <a:spcAft>
                <a:spcPts val="0"/>
              </a:spcAft>
              <a:buSzPts val="2000"/>
              <a:buChar char="▹"/>
              <a:defRPr sz="2000"/>
            </a:lvl2pPr>
            <a:lvl3pPr marL="1371600" lvl="2" indent="-355600" rtl="0">
              <a:spcBef>
                <a:spcPts val="600"/>
              </a:spcBef>
              <a:spcAft>
                <a:spcPts val="0"/>
              </a:spcAft>
              <a:buSzPts val="2000"/>
              <a:buChar char="■"/>
              <a:defRPr sz="2000"/>
            </a:lvl3pPr>
            <a:lvl4pPr marL="1828800" lvl="3" indent="-355600" rtl="0">
              <a:spcBef>
                <a:spcPts val="600"/>
              </a:spcBef>
              <a:spcAft>
                <a:spcPts val="0"/>
              </a:spcAft>
              <a:buSzPts val="2000"/>
              <a:buChar char="●"/>
              <a:defRPr sz="2000"/>
            </a:lvl4pPr>
            <a:lvl5pPr marL="2286000" lvl="4" indent="-355600" rtl="0">
              <a:spcBef>
                <a:spcPts val="600"/>
              </a:spcBef>
              <a:spcAft>
                <a:spcPts val="0"/>
              </a:spcAft>
              <a:buSzPts val="2000"/>
              <a:buChar char="○"/>
              <a:defRPr sz="2000"/>
            </a:lvl5pPr>
            <a:lvl6pPr marL="2743200" lvl="5" indent="-355600" rtl="0">
              <a:spcBef>
                <a:spcPts val="600"/>
              </a:spcBef>
              <a:spcAft>
                <a:spcPts val="0"/>
              </a:spcAft>
              <a:buSzPts val="2000"/>
              <a:buChar char="■"/>
              <a:defRPr sz="2000"/>
            </a:lvl6pPr>
            <a:lvl7pPr marL="3200400" lvl="6" indent="-355600" rtl="0">
              <a:spcBef>
                <a:spcPts val="600"/>
              </a:spcBef>
              <a:spcAft>
                <a:spcPts val="0"/>
              </a:spcAft>
              <a:buSzPts val="2000"/>
              <a:buChar char="●"/>
              <a:defRPr sz="2000"/>
            </a:lvl7pPr>
            <a:lvl8pPr marL="3657600" lvl="7" indent="-355600" rtl="0">
              <a:spcBef>
                <a:spcPts val="600"/>
              </a:spcBef>
              <a:spcAft>
                <a:spcPts val="0"/>
              </a:spcAft>
              <a:buSzPts val="2000"/>
              <a:buChar char="○"/>
              <a:defRPr sz="2000"/>
            </a:lvl8pPr>
            <a:lvl9pPr marL="4114800" lvl="8" indent="-355600" rtl="0">
              <a:spcBef>
                <a:spcPts val="600"/>
              </a:spcBef>
              <a:spcAft>
                <a:spcPts val="600"/>
              </a:spcAft>
              <a:buSzPts val="2000"/>
              <a:buChar char="■"/>
              <a:defRPr sz="2000"/>
            </a:lvl9pPr>
          </a:lstStyle>
          <a:p>
            <a:endParaRPr/>
          </a:p>
        </p:txBody>
      </p:sp>
      <p:sp>
        <p:nvSpPr>
          <p:cNvPr id="97" name="Google Shape;97;p7"/>
          <p:cNvSpPr txBox="1">
            <a:spLocks noGrp="1"/>
          </p:cNvSpPr>
          <p:nvPr>
            <p:ph type="body" idx="2"/>
          </p:nvPr>
        </p:nvSpPr>
        <p:spPr>
          <a:xfrm>
            <a:off x="5888031" y="1506350"/>
            <a:ext cx="2553000" cy="2931000"/>
          </a:xfrm>
          <a:prstGeom prst="rect">
            <a:avLst/>
          </a:prstGeom>
        </p:spPr>
        <p:txBody>
          <a:bodyPr spcFirstLastPara="1" wrap="square" lIns="0" tIns="0" rIns="0" bIns="0" anchor="t" anchorCtr="0">
            <a:noAutofit/>
          </a:bodyPr>
          <a:lstStyle>
            <a:lvl1pPr marL="457200" lvl="0" indent="-355600" rtl="0">
              <a:spcBef>
                <a:spcPts val="0"/>
              </a:spcBef>
              <a:spcAft>
                <a:spcPts val="0"/>
              </a:spcAft>
              <a:buSzPts val="2000"/>
              <a:buChar char="▸"/>
              <a:defRPr sz="2000"/>
            </a:lvl1pPr>
            <a:lvl2pPr marL="914400" lvl="1" indent="-355600" rtl="0">
              <a:spcBef>
                <a:spcPts val="600"/>
              </a:spcBef>
              <a:spcAft>
                <a:spcPts val="0"/>
              </a:spcAft>
              <a:buSzPts val="2000"/>
              <a:buChar char="▹"/>
              <a:defRPr sz="2000"/>
            </a:lvl2pPr>
            <a:lvl3pPr marL="1371600" lvl="2" indent="-355600" rtl="0">
              <a:spcBef>
                <a:spcPts val="600"/>
              </a:spcBef>
              <a:spcAft>
                <a:spcPts val="0"/>
              </a:spcAft>
              <a:buSzPts val="2000"/>
              <a:buChar char="■"/>
              <a:defRPr sz="2000"/>
            </a:lvl3pPr>
            <a:lvl4pPr marL="1828800" lvl="3" indent="-355600" rtl="0">
              <a:spcBef>
                <a:spcPts val="600"/>
              </a:spcBef>
              <a:spcAft>
                <a:spcPts val="0"/>
              </a:spcAft>
              <a:buSzPts val="2000"/>
              <a:buChar char="●"/>
              <a:defRPr sz="2000"/>
            </a:lvl4pPr>
            <a:lvl5pPr marL="2286000" lvl="4" indent="-355600" rtl="0">
              <a:spcBef>
                <a:spcPts val="600"/>
              </a:spcBef>
              <a:spcAft>
                <a:spcPts val="0"/>
              </a:spcAft>
              <a:buSzPts val="2000"/>
              <a:buChar char="○"/>
              <a:defRPr sz="2000"/>
            </a:lvl5pPr>
            <a:lvl6pPr marL="2743200" lvl="5" indent="-355600" rtl="0">
              <a:spcBef>
                <a:spcPts val="600"/>
              </a:spcBef>
              <a:spcAft>
                <a:spcPts val="0"/>
              </a:spcAft>
              <a:buSzPts val="2000"/>
              <a:buChar char="■"/>
              <a:defRPr sz="2000"/>
            </a:lvl6pPr>
            <a:lvl7pPr marL="3200400" lvl="6" indent="-355600" rtl="0">
              <a:spcBef>
                <a:spcPts val="600"/>
              </a:spcBef>
              <a:spcAft>
                <a:spcPts val="0"/>
              </a:spcAft>
              <a:buSzPts val="2000"/>
              <a:buChar char="●"/>
              <a:defRPr sz="2000"/>
            </a:lvl7pPr>
            <a:lvl8pPr marL="3657600" lvl="7" indent="-355600" rtl="0">
              <a:spcBef>
                <a:spcPts val="600"/>
              </a:spcBef>
              <a:spcAft>
                <a:spcPts val="0"/>
              </a:spcAft>
              <a:buSzPts val="2000"/>
              <a:buChar char="○"/>
              <a:defRPr sz="2000"/>
            </a:lvl8pPr>
            <a:lvl9pPr marL="4114800" lvl="8" indent="-355600" rtl="0">
              <a:spcBef>
                <a:spcPts val="600"/>
              </a:spcBef>
              <a:spcAft>
                <a:spcPts val="600"/>
              </a:spcAft>
              <a:buSzPts val="2000"/>
              <a:buChar char="■"/>
              <a:defRPr sz="2000"/>
            </a:lvl9pPr>
          </a:lstStyle>
          <a:p>
            <a:endParaRPr/>
          </a:p>
        </p:txBody>
      </p:sp>
      <p:sp>
        <p:nvSpPr>
          <p:cNvPr id="98" name="Google Shape;98;p7"/>
          <p:cNvSpPr txBox="1">
            <a:spLocks noGrp="1"/>
          </p:cNvSpPr>
          <p:nvPr>
            <p:ph type="sldNum" idx="12"/>
          </p:nvPr>
        </p:nvSpPr>
        <p:spPr>
          <a:xfrm>
            <a:off x="228600" y="4718604"/>
            <a:ext cx="369900" cy="251100"/>
          </a:xfrm>
          <a:prstGeom prst="rect">
            <a:avLst/>
          </a:prstGeom>
        </p:spPr>
        <p:txBody>
          <a:bodyPr spcFirstLastPara="1" wrap="square" lIns="0" tIns="0" rIns="0" bIns="0"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l" rtl="0">
              <a:spcBef>
                <a:spcPts val="0"/>
              </a:spcBef>
              <a:spcAft>
                <a:spcPts val="0"/>
              </a:spcAft>
              <a:buNone/>
            </a:pPr>
            <a:fld id="{00000000-1234-1234-1234-123412341234}" type="slidenum">
              <a:rPr lang="en"/>
              <a:t>‹Nº›</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
    <p:bg>
      <p:bgPr>
        <a:gradFill>
          <a:gsLst>
            <a:gs pos="0">
              <a:schemeClr val="lt1"/>
            </a:gs>
            <a:gs pos="50000">
              <a:schemeClr val="lt1"/>
            </a:gs>
            <a:gs pos="76000">
              <a:schemeClr val="lt2"/>
            </a:gs>
            <a:gs pos="100000">
              <a:schemeClr val="lt2"/>
            </a:gs>
          </a:gsLst>
          <a:lin ang="10800025" scaled="0"/>
        </a:gra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2976900" y="836000"/>
            <a:ext cx="5464200" cy="396300"/>
          </a:xfrm>
          <a:prstGeom prst="rect">
            <a:avLst/>
          </a:prstGeom>
          <a:noFill/>
          <a:ln>
            <a:noFill/>
          </a:ln>
        </p:spPr>
        <p:txBody>
          <a:bodyPr spcFirstLastPara="1" wrap="square" lIns="0" tIns="0" rIns="0" bIns="0" anchor="b" anchorCtr="0">
            <a:noAutofit/>
          </a:bodyPr>
          <a:lstStyle>
            <a:lvl1pPr lvl="0" rtl="0">
              <a:lnSpc>
                <a:spcPct val="90000"/>
              </a:lnSpc>
              <a:spcBef>
                <a:spcPts val="0"/>
              </a:spcBef>
              <a:spcAft>
                <a:spcPts val="0"/>
              </a:spcAft>
              <a:buClr>
                <a:schemeClr val="dk1"/>
              </a:buClr>
              <a:buSzPts val="2800"/>
              <a:buFont typeface="IBM Plex Serif"/>
              <a:buNone/>
              <a:defRPr sz="2800" b="1">
                <a:solidFill>
                  <a:schemeClr val="dk1"/>
                </a:solidFill>
                <a:latin typeface="IBM Plex Serif"/>
                <a:ea typeface="IBM Plex Serif"/>
                <a:cs typeface="IBM Plex Serif"/>
                <a:sym typeface="IBM Plex Serif"/>
              </a:defRPr>
            </a:lvl1pPr>
            <a:lvl2pPr lvl="1" rtl="0">
              <a:lnSpc>
                <a:spcPct val="90000"/>
              </a:lnSpc>
              <a:spcBef>
                <a:spcPts val="0"/>
              </a:spcBef>
              <a:spcAft>
                <a:spcPts val="0"/>
              </a:spcAft>
              <a:buClr>
                <a:schemeClr val="dk1"/>
              </a:buClr>
              <a:buSzPts val="2800"/>
              <a:buFont typeface="IBM Plex Serif"/>
              <a:buNone/>
              <a:defRPr sz="2800" b="1">
                <a:solidFill>
                  <a:schemeClr val="dk1"/>
                </a:solidFill>
                <a:latin typeface="IBM Plex Serif"/>
                <a:ea typeface="IBM Plex Serif"/>
                <a:cs typeface="IBM Plex Serif"/>
                <a:sym typeface="IBM Plex Serif"/>
              </a:defRPr>
            </a:lvl2pPr>
            <a:lvl3pPr lvl="2" rtl="0">
              <a:lnSpc>
                <a:spcPct val="90000"/>
              </a:lnSpc>
              <a:spcBef>
                <a:spcPts val="0"/>
              </a:spcBef>
              <a:spcAft>
                <a:spcPts val="0"/>
              </a:spcAft>
              <a:buClr>
                <a:schemeClr val="dk1"/>
              </a:buClr>
              <a:buSzPts val="2800"/>
              <a:buFont typeface="IBM Plex Serif"/>
              <a:buNone/>
              <a:defRPr sz="2800" b="1">
                <a:solidFill>
                  <a:schemeClr val="dk1"/>
                </a:solidFill>
                <a:latin typeface="IBM Plex Serif"/>
                <a:ea typeface="IBM Plex Serif"/>
                <a:cs typeface="IBM Plex Serif"/>
                <a:sym typeface="IBM Plex Serif"/>
              </a:defRPr>
            </a:lvl3pPr>
            <a:lvl4pPr lvl="3" rtl="0">
              <a:lnSpc>
                <a:spcPct val="90000"/>
              </a:lnSpc>
              <a:spcBef>
                <a:spcPts val="0"/>
              </a:spcBef>
              <a:spcAft>
                <a:spcPts val="0"/>
              </a:spcAft>
              <a:buClr>
                <a:schemeClr val="dk1"/>
              </a:buClr>
              <a:buSzPts val="2800"/>
              <a:buFont typeface="IBM Plex Serif"/>
              <a:buNone/>
              <a:defRPr sz="2800" b="1">
                <a:solidFill>
                  <a:schemeClr val="dk1"/>
                </a:solidFill>
                <a:latin typeface="IBM Plex Serif"/>
                <a:ea typeface="IBM Plex Serif"/>
                <a:cs typeface="IBM Plex Serif"/>
                <a:sym typeface="IBM Plex Serif"/>
              </a:defRPr>
            </a:lvl4pPr>
            <a:lvl5pPr lvl="4" rtl="0">
              <a:lnSpc>
                <a:spcPct val="90000"/>
              </a:lnSpc>
              <a:spcBef>
                <a:spcPts val="0"/>
              </a:spcBef>
              <a:spcAft>
                <a:spcPts val="0"/>
              </a:spcAft>
              <a:buClr>
                <a:schemeClr val="dk1"/>
              </a:buClr>
              <a:buSzPts val="2800"/>
              <a:buFont typeface="IBM Plex Serif"/>
              <a:buNone/>
              <a:defRPr sz="2800" b="1">
                <a:solidFill>
                  <a:schemeClr val="dk1"/>
                </a:solidFill>
                <a:latin typeface="IBM Plex Serif"/>
                <a:ea typeface="IBM Plex Serif"/>
                <a:cs typeface="IBM Plex Serif"/>
                <a:sym typeface="IBM Plex Serif"/>
              </a:defRPr>
            </a:lvl5pPr>
            <a:lvl6pPr lvl="5" rtl="0">
              <a:lnSpc>
                <a:spcPct val="90000"/>
              </a:lnSpc>
              <a:spcBef>
                <a:spcPts val="0"/>
              </a:spcBef>
              <a:spcAft>
                <a:spcPts val="0"/>
              </a:spcAft>
              <a:buClr>
                <a:schemeClr val="dk1"/>
              </a:buClr>
              <a:buSzPts val="2800"/>
              <a:buFont typeface="IBM Plex Serif"/>
              <a:buNone/>
              <a:defRPr sz="2800" b="1">
                <a:solidFill>
                  <a:schemeClr val="dk1"/>
                </a:solidFill>
                <a:latin typeface="IBM Plex Serif"/>
                <a:ea typeface="IBM Plex Serif"/>
                <a:cs typeface="IBM Plex Serif"/>
                <a:sym typeface="IBM Plex Serif"/>
              </a:defRPr>
            </a:lvl6pPr>
            <a:lvl7pPr lvl="6" rtl="0">
              <a:lnSpc>
                <a:spcPct val="90000"/>
              </a:lnSpc>
              <a:spcBef>
                <a:spcPts val="0"/>
              </a:spcBef>
              <a:spcAft>
                <a:spcPts val="0"/>
              </a:spcAft>
              <a:buClr>
                <a:schemeClr val="dk1"/>
              </a:buClr>
              <a:buSzPts val="2800"/>
              <a:buFont typeface="IBM Plex Serif"/>
              <a:buNone/>
              <a:defRPr sz="2800" b="1">
                <a:solidFill>
                  <a:schemeClr val="dk1"/>
                </a:solidFill>
                <a:latin typeface="IBM Plex Serif"/>
                <a:ea typeface="IBM Plex Serif"/>
                <a:cs typeface="IBM Plex Serif"/>
                <a:sym typeface="IBM Plex Serif"/>
              </a:defRPr>
            </a:lvl7pPr>
            <a:lvl8pPr lvl="7" rtl="0">
              <a:lnSpc>
                <a:spcPct val="90000"/>
              </a:lnSpc>
              <a:spcBef>
                <a:spcPts val="0"/>
              </a:spcBef>
              <a:spcAft>
                <a:spcPts val="0"/>
              </a:spcAft>
              <a:buClr>
                <a:schemeClr val="dk1"/>
              </a:buClr>
              <a:buSzPts val="2800"/>
              <a:buFont typeface="IBM Plex Serif"/>
              <a:buNone/>
              <a:defRPr sz="2800" b="1">
                <a:solidFill>
                  <a:schemeClr val="dk1"/>
                </a:solidFill>
                <a:latin typeface="IBM Plex Serif"/>
                <a:ea typeface="IBM Plex Serif"/>
                <a:cs typeface="IBM Plex Serif"/>
                <a:sym typeface="IBM Plex Serif"/>
              </a:defRPr>
            </a:lvl8pPr>
            <a:lvl9pPr lvl="8" rtl="0">
              <a:lnSpc>
                <a:spcPct val="90000"/>
              </a:lnSpc>
              <a:spcBef>
                <a:spcPts val="0"/>
              </a:spcBef>
              <a:spcAft>
                <a:spcPts val="0"/>
              </a:spcAft>
              <a:buClr>
                <a:schemeClr val="dk1"/>
              </a:buClr>
              <a:buSzPts val="2800"/>
              <a:buFont typeface="IBM Plex Serif"/>
              <a:buNone/>
              <a:defRPr sz="2800" b="1">
                <a:solidFill>
                  <a:schemeClr val="dk1"/>
                </a:solidFill>
                <a:latin typeface="IBM Plex Serif"/>
                <a:ea typeface="IBM Plex Serif"/>
                <a:cs typeface="IBM Plex Serif"/>
                <a:sym typeface="IBM Plex Serif"/>
              </a:defRPr>
            </a:lvl9pPr>
          </a:lstStyle>
          <a:p>
            <a:endParaRPr/>
          </a:p>
        </p:txBody>
      </p:sp>
      <p:sp>
        <p:nvSpPr>
          <p:cNvPr id="7" name="Google Shape;7;p1"/>
          <p:cNvSpPr txBox="1">
            <a:spLocks noGrp="1"/>
          </p:cNvSpPr>
          <p:nvPr>
            <p:ph type="body" idx="1"/>
          </p:nvPr>
        </p:nvSpPr>
        <p:spPr>
          <a:xfrm>
            <a:off x="2976900" y="1506350"/>
            <a:ext cx="5464200" cy="2858700"/>
          </a:xfrm>
          <a:prstGeom prst="rect">
            <a:avLst/>
          </a:prstGeom>
          <a:noFill/>
          <a:ln>
            <a:noFill/>
          </a:ln>
        </p:spPr>
        <p:txBody>
          <a:bodyPr spcFirstLastPara="1" wrap="square" lIns="0" tIns="0" rIns="0" bIns="0" anchor="t" anchorCtr="0">
            <a:noAutofit/>
          </a:bodyPr>
          <a:lstStyle>
            <a:lvl1pPr marL="457200" lvl="0" indent="-381000" rtl="0">
              <a:spcBef>
                <a:spcPts val="0"/>
              </a:spcBef>
              <a:spcAft>
                <a:spcPts val="0"/>
              </a:spcAft>
              <a:buClr>
                <a:schemeClr val="accent1"/>
              </a:buClr>
              <a:buSzPts val="2400"/>
              <a:buFont typeface="IBM Plex Sans"/>
              <a:buChar char="▸"/>
              <a:defRPr sz="2400">
                <a:solidFill>
                  <a:schemeClr val="dk1"/>
                </a:solidFill>
                <a:latin typeface="IBM Plex Sans"/>
                <a:ea typeface="IBM Plex Sans"/>
                <a:cs typeface="IBM Plex Sans"/>
                <a:sym typeface="IBM Plex Sans"/>
              </a:defRPr>
            </a:lvl1pPr>
            <a:lvl2pPr marL="914400" lvl="1" indent="-381000" rtl="0">
              <a:spcBef>
                <a:spcPts val="600"/>
              </a:spcBef>
              <a:spcAft>
                <a:spcPts val="0"/>
              </a:spcAft>
              <a:buClr>
                <a:schemeClr val="accent1"/>
              </a:buClr>
              <a:buSzPts val="2400"/>
              <a:buFont typeface="IBM Plex Sans"/>
              <a:buChar char="▹"/>
              <a:defRPr sz="2400">
                <a:solidFill>
                  <a:schemeClr val="dk1"/>
                </a:solidFill>
                <a:latin typeface="IBM Plex Sans"/>
                <a:ea typeface="IBM Plex Sans"/>
                <a:cs typeface="IBM Plex Sans"/>
                <a:sym typeface="IBM Plex Sans"/>
              </a:defRPr>
            </a:lvl2pPr>
            <a:lvl3pPr marL="1371600" lvl="2" indent="-381000" rtl="0">
              <a:spcBef>
                <a:spcPts val="600"/>
              </a:spcBef>
              <a:spcAft>
                <a:spcPts val="0"/>
              </a:spcAft>
              <a:buClr>
                <a:schemeClr val="lt2"/>
              </a:buClr>
              <a:buSzPts val="2400"/>
              <a:buFont typeface="IBM Plex Sans"/>
              <a:buChar char="■"/>
              <a:defRPr sz="2400">
                <a:solidFill>
                  <a:schemeClr val="dk1"/>
                </a:solidFill>
                <a:latin typeface="IBM Plex Sans"/>
                <a:ea typeface="IBM Plex Sans"/>
                <a:cs typeface="IBM Plex Sans"/>
                <a:sym typeface="IBM Plex Sans"/>
              </a:defRPr>
            </a:lvl3pPr>
            <a:lvl4pPr marL="1828800" lvl="3" indent="-381000" rtl="0">
              <a:spcBef>
                <a:spcPts val="600"/>
              </a:spcBef>
              <a:spcAft>
                <a:spcPts val="0"/>
              </a:spcAft>
              <a:buClr>
                <a:schemeClr val="lt2"/>
              </a:buClr>
              <a:buSzPts val="2400"/>
              <a:buFont typeface="IBM Plex Sans"/>
              <a:buChar char="●"/>
              <a:defRPr sz="2400">
                <a:solidFill>
                  <a:schemeClr val="dk1"/>
                </a:solidFill>
                <a:latin typeface="IBM Plex Sans"/>
                <a:ea typeface="IBM Plex Sans"/>
                <a:cs typeface="IBM Plex Sans"/>
                <a:sym typeface="IBM Plex Sans"/>
              </a:defRPr>
            </a:lvl4pPr>
            <a:lvl5pPr marL="2286000" lvl="4" indent="-381000" rtl="0">
              <a:spcBef>
                <a:spcPts val="600"/>
              </a:spcBef>
              <a:spcAft>
                <a:spcPts val="0"/>
              </a:spcAft>
              <a:buClr>
                <a:schemeClr val="lt2"/>
              </a:buClr>
              <a:buSzPts val="2400"/>
              <a:buFont typeface="IBM Plex Sans"/>
              <a:buChar char="○"/>
              <a:defRPr sz="2400">
                <a:solidFill>
                  <a:schemeClr val="dk1"/>
                </a:solidFill>
                <a:latin typeface="IBM Plex Sans"/>
                <a:ea typeface="IBM Plex Sans"/>
                <a:cs typeface="IBM Plex Sans"/>
                <a:sym typeface="IBM Plex Sans"/>
              </a:defRPr>
            </a:lvl5pPr>
            <a:lvl6pPr marL="2743200" lvl="5" indent="-381000" rtl="0">
              <a:spcBef>
                <a:spcPts val="600"/>
              </a:spcBef>
              <a:spcAft>
                <a:spcPts val="0"/>
              </a:spcAft>
              <a:buClr>
                <a:schemeClr val="lt2"/>
              </a:buClr>
              <a:buSzPts val="2400"/>
              <a:buFont typeface="IBM Plex Sans"/>
              <a:buChar char="■"/>
              <a:defRPr sz="2400">
                <a:solidFill>
                  <a:schemeClr val="dk1"/>
                </a:solidFill>
                <a:latin typeface="IBM Plex Sans"/>
                <a:ea typeface="IBM Plex Sans"/>
                <a:cs typeface="IBM Plex Sans"/>
                <a:sym typeface="IBM Plex Sans"/>
              </a:defRPr>
            </a:lvl6pPr>
            <a:lvl7pPr marL="3200400" lvl="6" indent="-381000" rtl="0">
              <a:spcBef>
                <a:spcPts val="600"/>
              </a:spcBef>
              <a:spcAft>
                <a:spcPts val="0"/>
              </a:spcAft>
              <a:buClr>
                <a:schemeClr val="lt2"/>
              </a:buClr>
              <a:buSzPts val="2400"/>
              <a:buFont typeface="IBM Plex Sans"/>
              <a:buChar char="●"/>
              <a:defRPr sz="2400">
                <a:solidFill>
                  <a:schemeClr val="dk1"/>
                </a:solidFill>
                <a:latin typeface="IBM Plex Sans"/>
                <a:ea typeface="IBM Plex Sans"/>
                <a:cs typeface="IBM Plex Sans"/>
                <a:sym typeface="IBM Plex Sans"/>
              </a:defRPr>
            </a:lvl7pPr>
            <a:lvl8pPr marL="3657600" lvl="7" indent="-381000" rtl="0">
              <a:spcBef>
                <a:spcPts val="600"/>
              </a:spcBef>
              <a:spcAft>
                <a:spcPts val="0"/>
              </a:spcAft>
              <a:buClr>
                <a:schemeClr val="lt2"/>
              </a:buClr>
              <a:buSzPts val="2400"/>
              <a:buFont typeface="IBM Plex Sans"/>
              <a:buChar char="○"/>
              <a:defRPr sz="2400">
                <a:solidFill>
                  <a:schemeClr val="dk1"/>
                </a:solidFill>
                <a:latin typeface="IBM Plex Sans"/>
                <a:ea typeface="IBM Plex Sans"/>
                <a:cs typeface="IBM Plex Sans"/>
                <a:sym typeface="IBM Plex Sans"/>
              </a:defRPr>
            </a:lvl8pPr>
            <a:lvl9pPr marL="4114800" lvl="8" indent="-381000" rtl="0">
              <a:spcBef>
                <a:spcPts val="600"/>
              </a:spcBef>
              <a:spcAft>
                <a:spcPts val="600"/>
              </a:spcAft>
              <a:buClr>
                <a:schemeClr val="lt2"/>
              </a:buClr>
              <a:buSzPts val="2400"/>
              <a:buFont typeface="IBM Plex Sans"/>
              <a:buChar char="■"/>
              <a:defRPr sz="2400">
                <a:solidFill>
                  <a:schemeClr val="dk1"/>
                </a:solidFill>
                <a:latin typeface="IBM Plex Sans"/>
                <a:ea typeface="IBM Plex Sans"/>
                <a:cs typeface="IBM Plex Sans"/>
                <a:sym typeface="IBM Plex Sans"/>
              </a:defRPr>
            </a:lvl9pPr>
          </a:lstStyle>
          <a:p>
            <a:endParaRPr/>
          </a:p>
        </p:txBody>
      </p:sp>
      <p:sp>
        <p:nvSpPr>
          <p:cNvPr id="8" name="Google Shape;8;p1"/>
          <p:cNvSpPr txBox="1">
            <a:spLocks noGrp="1"/>
          </p:cNvSpPr>
          <p:nvPr>
            <p:ph type="sldNum" idx="12"/>
          </p:nvPr>
        </p:nvSpPr>
        <p:spPr>
          <a:xfrm>
            <a:off x="228600" y="4718604"/>
            <a:ext cx="369900" cy="251100"/>
          </a:xfrm>
          <a:prstGeom prst="rect">
            <a:avLst/>
          </a:prstGeom>
          <a:noFill/>
          <a:ln>
            <a:noFill/>
          </a:ln>
        </p:spPr>
        <p:txBody>
          <a:bodyPr spcFirstLastPara="1" wrap="square" lIns="0" tIns="0" rIns="0" bIns="0" anchor="ctr" anchorCtr="0">
            <a:noAutofit/>
          </a:bodyPr>
          <a:lstStyle>
            <a:lvl1pPr lvl="0" rtl="0">
              <a:buNone/>
              <a:defRPr b="1">
                <a:solidFill>
                  <a:schemeClr val="lt1"/>
                </a:solidFill>
                <a:latin typeface="IBM Plex Serif"/>
                <a:ea typeface="IBM Plex Serif"/>
                <a:cs typeface="IBM Plex Serif"/>
                <a:sym typeface="IBM Plex Serif"/>
              </a:defRPr>
            </a:lvl1pPr>
            <a:lvl2pPr lvl="1" rtl="0">
              <a:buNone/>
              <a:defRPr b="1">
                <a:solidFill>
                  <a:schemeClr val="lt1"/>
                </a:solidFill>
                <a:latin typeface="IBM Plex Serif"/>
                <a:ea typeface="IBM Plex Serif"/>
                <a:cs typeface="IBM Plex Serif"/>
                <a:sym typeface="IBM Plex Serif"/>
              </a:defRPr>
            </a:lvl2pPr>
            <a:lvl3pPr lvl="2" rtl="0">
              <a:buNone/>
              <a:defRPr b="1">
                <a:solidFill>
                  <a:schemeClr val="lt1"/>
                </a:solidFill>
                <a:latin typeface="IBM Plex Serif"/>
                <a:ea typeface="IBM Plex Serif"/>
                <a:cs typeface="IBM Plex Serif"/>
                <a:sym typeface="IBM Plex Serif"/>
              </a:defRPr>
            </a:lvl3pPr>
            <a:lvl4pPr lvl="3" rtl="0">
              <a:buNone/>
              <a:defRPr b="1">
                <a:solidFill>
                  <a:schemeClr val="lt1"/>
                </a:solidFill>
                <a:latin typeface="IBM Plex Serif"/>
                <a:ea typeface="IBM Plex Serif"/>
                <a:cs typeface="IBM Plex Serif"/>
                <a:sym typeface="IBM Plex Serif"/>
              </a:defRPr>
            </a:lvl4pPr>
            <a:lvl5pPr lvl="4" rtl="0">
              <a:buNone/>
              <a:defRPr b="1">
                <a:solidFill>
                  <a:schemeClr val="lt1"/>
                </a:solidFill>
                <a:latin typeface="IBM Plex Serif"/>
                <a:ea typeface="IBM Plex Serif"/>
                <a:cs typeface="IBM Plex Serif"/>
                <a:sym typeface="IBM Plex Serif"/>
              </a:defRPr>
            </a:lvl5pPr>
            <a:lvl6pPr lvl="5" rtl="0">
              <a:buNone/>
              <a:defRPr b="1">
                <a:solidFill>
                  <a:schemeClr val="lt1"/>
                </a:solidFill>
                <a:latin typeface="IBM Plex Serif"/>
                <a:ea typeface="IBM Plex Serif"/>
                <a:cs typeface="IBM Plex Serif"/>
                <a:sym typeface="IBM Plex Serif"/>
              </a:defRPr>
            </a:lvl6pPr>
            <a:lvl7pPr lvl="6" rtl="0">
              <a:buNone/>
              <a:defRPr b="1">
                <a:solidFill>
                  <a:schemeClr val="lt1"/>
                </a:solidFill>
                <a:latin typeface="IBM Plex Serif"/>
                <a:ea typeface="IBM Plex Serif"/>
                <a:cs typeface="IBM Plex Serif"/>
                <a:sym typeface="IBM Plex Serif"/>
              </a:defRPr>
            </a:lvl7pPr>
            <a:lvl8pPr lvl="7" rtl="0">
              <a:buNone/>
              <a:defRPr b="1">
                <a:solidFill>
                  <a:schemeClr val="lt1"/>
                </a:solidFill>
                <a:latin typeface="IBM Plex Serif"/>
                <a:ea typeface="IBM Plex Serif"/>
                <a:cs typeface="IBM Plex Serif"/>
                <a:sym typeface="IBM Plex Serif"/>
              </a:defRPr>
            </a:lvl8pPr>
            <a:lvl9pPr lvl="8" rtl="0">
              <a:buNone/>
              <a:defRPr b="1">
                <a:solidFill>
                  <a:schemeClr val="lt1"/>
                </a:solidFill>
                <a:latin typeface="IBM Plex Serif"/>
                <a:ea typeface="IBM Plex Serif"/>
                <a:cs typeface="IBM Plex Serif"/>
                <a:sym typeface="IBM Plex Serif"/>
              </a:defRPr>
            </a:lvl9pPr>
          </a:lstStyle>
          <a:p>
            <a:pPr marL="0" lvl="0" indent="0" algn="l" rtl="0">
              <a:spcBef>
                <a:spcPts val="0"/>
              </a:spcBef>
              <a:spcAft>
                <a:spcPts val="0"/>
              </a:spcAft>
              <a:buNone/>
            </a:pPr>
            <a:fld id="{00000000-1234-1234-1234-123412341234}" type="slidenum">
              <a:rPr lang="en"/>
              <a:t>‹Nº›</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3" r:id="rId3"/>
  </p:sldLayoutIdLst>
  <p:transition>
    <p:fade thruBlk="1"/>
  </p:transition>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92"/>
        <p:cNvGrpSpPr/>
        <p:nvPr/>
      </p:nvGrpSpPr>
      <p:grpSpPr>
        <a:xfrm>
          <a:off x="0" y="0"/>
          <a:ext cx="0" cy="0"/>
          <a:chOff x="0" y="0"/>
          <a:chExt cx="0" cy="0"/>
        </a:xfrm>
      </p:grpSpPr>
      <p:sp>
        <p:nvSpPr>
          <p:cNvPr id="193" name="Google Shape;193;p14"/>
          <p:cNvSpPr txBox="1">
            <a:spLocks noGrp="1"/>
          </p:cNvSpPr>
          <p:nvPr>
            <p:ph type="ctrTitle"/>
          </p:nvPr>
        </p:nvSpPr>
        <p:spPr>
          <a:xfrm>
            <a:off x="685800" y="660050"/>
            <a:ext cx="8206680" cy="4215956"/>
          </a:xfrm>
          <a:prstGeom prst="rect">
            <a:avLst/>
          </a:prstGeom>
        </p:spPr>
        <p:txBody>
          <a:bodyPr spcFirstLastPara="1" wrap="square" lIns="0" tIns="0" rIns="0" bIns="0" anchor="t" anchorCtr="0">
            <a:noAutofit/>
          </a:bodyPr>
          <a:lstStyle/>
          <a:p>
            <a:pPr algn="r"/>
            <a:r>
              <a:rPr lang="es-MX" sz="4400" b="0" dirty="0">
                <a:solidFill>
                  <a:schemeClr val="tx1"/>
                </a:solidFill>
                <a:effectLst/>
                <a:latin typeface="+mj-lt"/>
                <a:ea typeface="Calibri" panose="020F0502020204030204" pitchFamily="34" charset="0"/>
                <a:cs typeface="Times New Roman" panose="02020603050405020304" pitchFamily="18" charset="0"/>
              </a:rPr>
              <a:t>Cómo definir objetivos y metas claros de innovación</a:t>
            </a:r>
            <a:br>
              <a:rPr lang="es-MX" sz="4400" dirty="0">
                <a:solidFill>
                  <a:schemeClr val="tx1"/>
                </a:solidFill>
                <a:effectLst/>
                <a:latin typeface="+mj-lt"/>
                <a:ea typeface="Calibri" panose="020F0502020204030204" pitchFamily="34" charset="0"/>
                <a:cs typeface="Times New Roman" panose="02020603050405020304" pitchFamily="18" charset="0"/>
              </a:rPr>
            </a:br>
            <a:br>
              <a:rPr lang="es-MX" sz="4400" kern="1800" dirty="0">
                <a:solidFill>
                  <a:schemeClr val="tx1"/>
                </a:solidFill>
                <a:effectLst/>
                <a:latin typeface="+mj-lt"/>
                <a:ea typeface="Times New Roman" panose="02020603050405020304" pitchFamily="18" charset="0"/>
                <a:cs typeface="Times New Roman" panose="02020603050405020304" pitchFamily="18" charset="0"/>
              </a:rPr>
            </a:br>
            <a:br>
              <a:rPr lang="es-MX" sz="4400" kern="1800" dirty="0">
                <a:solidFill>
                  <a:schemeClr val="tx1"/>
                </a:solidFill>
                <a:effectLst/>
                <a:latin typeface="+mj-lt"/>
                <a:ea typeface="Times New Roman" panose="02020603050405020304" pitchFamily="18" charset="0"/>
                <a:cs typeface="Times New Roman" panose="02020603050405020304" pitchFamily="18" charset="0"/>
              </a:rPr>
            </a:br>
            <a:br>
              <a:rPr lang="es-MX" sz="4400" kern="1800" dirty="0">
                <a:solidFill>
                  <a:schemeClr val="tx1"/>
                </a:solidFill>
                <a:effectLst/>
                <a:latin typeface="+mj-lt"/>
                <a:ea typeface="Times New Roman" panose="02020603050405020304" pitchFamily="18" charset="0"/>
                <a:cs typeface="Times New Roman" panose="02020603050405020304" pitchFamily="18" charset="0"/>
              </a:rPr>
            </a:br>
            <a:br>
              <a:rPr lang="es-MX" sz="4400" kern="1800" dirty="0">
                <a:solidFill>
                  <a:schemeClr val="tx1"/>
                </a:solidFill>
                <a:effectLst/>
                <a:latin typeface="+mj-lt"/>
                <a:ea typeface="Times New Roman" panose="02020603050405020304" pitchFamily="18" charset="0"/>
                <a:cs typeface="Times New Roman" panose="02020603050405020304" pitchFamily="18" charset="0"/>
              </a:rPr>
            </a:br>
            <a:r>
              <a:rPr lang="es-MX" sz="1600" b="0" kern="1800" dirty="0">
                <a:solidFill>
                  <a:schemeClr val="tx1"/>
                </a:solidFill>
                <a:effectLst/>
                <a:latin typeface="+mj-lt"/>
                <a:ea typeface="Times New Roman" panose="02020603050405020304" pitchFamily="18" charset="0"/>
                <a:cs typeface="Times New Roman" panose="02020603050405020304" pitchFamily="18" charset="0"/>
              </a:rPr>
              <a:t>Formación Mayo 2024</a:t>
            </a:r>
            <a:br>
              <a:rPr lang="es-MX" sz="1600" dirty="0">
                <a:solidFill>
                  <a:schemeClr val="tx1"/>
                </a:solidFill>
                <a:effectLst/>
                <a:latin typeface="+mj-lt"/>
                <a:ea typeface="Calibri" panose="020F0502020204030204" pitchFamily="34" charset="0"/>
                <a:cs typeface="Times New Roman" panose="02020603050405020304" pitchFamily="18" charset="0"/>
              </a:rPr>
            </a:br>
            <a:endParaRPr sz="1600" dirty="0">
              <a:solidFill>
                <a:schemeClr val="tx1"/>
              </a:solidFill>
              <a:latin typeface="+mj-lt"/>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3">
            <a:extLst>
              <a:ext uri="{FF2B5EF4-FFF2-40B4-BE49-F238E27FC236}">
                <a16:creationId xmlns:a16="http://schemas.microsoft.com/office/drawing/2014/main" id="{318E6886-FC2B-4577-A46D-35FEB6DD5A51}"/>
              </a:ext>
            </a:extLst>
          </p:cNvPr>
          <p:cNvSpPr>
            <a:spLocks noGrp="1"/>
          </p:cNvSpPr>
          <p:nvPr>
            <p:ph type="ctrTitle"/>
          </p:nvPr>
        </p:nvSpPr>
        <p:spPr>
          <a:xfrm>
            <a:off x="215516" y="231490"/>
            <a:ext cx="8712968" cy="4680520"/>
          </a:xfrm>
        </p:spPr>
        <p:txBody>
          <a:bodyPr/>
          <a:lstStyle/>
          <a:p>
            <a:pPr>
              <a:lnSpc>
                <a:spcPct val="107000"/>
              </a:lnSpc>
              <a:spcBef>
                <a:spcPts val="375"/>
              </a:spcBef>
              <a:spcAft>
                <a:spcPts val="1200"/>
              </a:spcAft>
            </a:pPr>
            <a:br>
              <a:rPr lang="es-MX" sz="18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br>
            <a:endParaRPr lang="es-MX" sz="1800" dirty="0"/>
          </a:p>
        </p:txBody>
      </p:sp>
      <p:sp>
        <p:nvSpPr>
          <p:cNvPr id="3" name="CuadroTexto 2">
            <a:extLst>
              <a:ext uri="{FF2B5EF4-FFF2-40B4-BE49-F238E27FC236}">
                <a16:creationId xmlns:a16="http://schemas.microsoft.com/office/drawing/2014/main" id="{BCB3DD0F-95FB-C9AA-65FB-C9EC88B22714}"/>
              </a:ext>
            </a:extLst>
          </p:cNvPr>
          <p:cNvSpPr txBox="1"/>
          <p:nvPr/>
        </p:nvSpPr>
        <p:spPr>
          <a:xfrm>
            <a:off x="323528" y="764539"/>
            <a:ext cx="8496944" cy="3678699"/>
          </a:xfrm>
          <a:prstGeom prst="rect">
            <a:avLst/>
          </a:prstGeom>
          <a:noFill/>
        </p:spPr>
        <p:txBody>
          <a:bodyPr wrap="square">
            <a:spAutoFit/>
          </a:bodyPr>
          <a:lstStyle/>
          <a:p>
            <a:pPr>
              <a:lnSpc>
                <a:spcPct val="107000"/>
              </a:lnSpc>
              <a:spcAft>
                <a:spcPts val="800"/>
              </a:spcAft>
            </a:pPr>
            <a:r>
              <a:rPr lang="es-MX" sz="20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Definición de objetivos y metas para medir el desempeño de la innovación.</a:t>
            </a:r>
            <a:endParaRPr lang="es-MX" sz="20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s-MX" sz="20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Los jefes ejecutivos pueden mejorar la probabilidad de éxito de las iniciativas de innovación diseñando objetivos que "informen al proceso de innovación sobre los resultados de importancia que conduzcan a centrarse, proporcionen un cronograma que permita la selección correcta de actividades de innovación y determinen el recursos y competencias necesarios para el éxito."</a:t>
            </a:r>
          </a:p>
          <a:p>
            <a:pPr>
              <a:lnSpc>
                <a:spcPct val="107000"/>
              </a:lnSpc>
              <a:spcAft>
                <a:spcPts val="800"/>
              </a:spcAft>
            </a:pPr>
            <a:r>
              <a:rPr lang="es-MX" sz="20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El enfoque SMART para definir objetivos de innovación</a:t>
            </a:r>
            <a:endParaRPr lang="es-MX" sz="20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s-MX" sz="20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Un método popular y eficaz para establecer objetivos claros y viables es el enfoque SMART. SMART significa Específico, Medible, Alcanzable, Relevante y Delimitado en el Tiempo. Profundicemos en cada elemento del marco SMART:</a:t>
            </a:r>
          </a:p>
        </p:txBody>
      </p:sp>
    </p:spTree>
    <p:extLst>
      <p:ext uri="{BB962C8B-B14F-4D97-AF65-F5344CB8AC3E}">
        <p14:creationId xmlns:p14="http://schemas.microsoft.com/office/powerpoint/2010/main" val="156733688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13"/>
        <p:cNvGrpSpPr/>
        <p:nvPr/>
      </p:nvGrpSpPr>
      <p:grpSpPr>
        <a:xfrm>
          <a:off x="0" y="0"/>
          <a:ext cx="0" cy="0"/>
          <a:chOff x="0" y="0"/>
          <a:chExt cx="0" cy="0"/>
        </a:xfrm>
      </p:grpSpPr>
      <p:sp>
        <p:nvSpPr>
          <p:cNvPr id="214" name="Google Shape;214;p17"/>
          <p:cNvSpPr txBox="1">
            <a:spLocks noGrp="1"/>
          </p:cNvSpPr>
          <p:nvPr>
            <p:ph type="ctrTitle"/>
          </p:nvPr>
        </p:nvSpPr>
        <p:spPr>
          <a:prstGeom prst="rect">
            <a:avLst/>
          </a:prstGeom>
        </p:spPr>
        <p:txBody>
          <a:bodyPr spcFirstLastPara="1" wrap="square" lIns="0" tIns="0" rIns="0" bIns="0" anchor="b" anchorCtr="0">
            <a:noAutofit/>
          </a:bodyPr>
          <a:lstStyle/>
          <a:p>
            <a:pPr marL="76200" indent="0">
              <a:lnSpc>
                <a:spcPct val="107000"/>
              </a:lnSpc>
              <a:spcBef>
                <a:spcPts val="375"/>
              </a:spcBef>
              <a:spcAft>
                <a:spcPts val="1200"/>
              </a:spcAft>
            </a:pPr>
            <a:br>
              <a:rPr lang="es-MX" sz="1600" b="0" dirty="0">
                <a:solidFill>
                  <a:schemeClr val="bg1"/>
                </a:solidFill>
                <a:effectLst/>
                <a:latin typeface="Fira Sans" panose="020B0503050000020004" pitchFamily="34" charset="0"/>
                <a:ea typeface="Times New Roman" panose="02020603050405020304" pitchFamily="18" charset="0"/>
                <a:cs typeface="Times New Roman" panose="02020603050405020304" pitchFamily="18" charset="0"/>
              </a:rPr>
            </a:br>
            <a:br>
              <a:rPr lang="es-MX" sz="1600" b="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br>
            <a:br>
              <a:rPr lang="es-MX" sz="1600" dirty="0">
                <a:effectLst/>
                <a:latin typeface="Calibri" panose="020F0502020204030204" pitchFamily="34" charset="0"/>
                <a:ea typeface="Calibri" panose="020F0502020204030204" pitchFamily="34" charset="0"/>
                <a:cs typeface="Times New Roman" panose="02020603050405020304" pitchFamily="18" charset="0"/>
              </a:rPr>
            </a:br>
            <a:endParaRPr sz="1600" dirty="0"/>
          </a:p>
        </p:txBody>
      </p:sp>
      <p:sp>
        <p:nvSpPr>
          <p:cNvPr id="3" name="Subtítulo 2">
            <a:extLst>
              <a:ext uri="{FF2B5EF4-FFF2-40B4-BE49-F238E27FC236}">
                <a16:creationId xmlns:a16="http://schemas.microsoft.com/office/drawing/2014/main" id="{7A523A77-5468-47E0-9750-446E66A34E77}"/>
              </a:ext>
            </a:extLst>
          </p:cNvPr>
          <p:cNvSpPr>
            <a:spLocks noGrp="1"/>
          </p:cNvSpPr>
          <p:nvPr>
            <p:ph type="subTitle" idx="1"/>
          </p:nvPr>
        </p:nvSpPr>
        <p:spPr>
          <a:xfrm>
            <a:off x="287524" y="97340"/>
            <a:ext cx="8568952" cy="4464496"/>
          </a:xfrm>
        </p:spPr>
        <p:txBody>
          <a:bodyPr/>
          <a:lstStyle/>
          <a:p>
            <a:r>
              <a:rPr lang="es-MX" sz="18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El enfoque SMART</a:t>
            </a:r>
          </a:p>
          <a:p>
            <a:endParaRPr lang="es-MX" sz="1800" b="1" dirty="0">
              <a:solidFill>
                <a:schemeClr val="bg1"/>
              </a:solidFill>
              <a:latin typeface="Calibri" panose="020F0502020204030204" pitchFamily="34" charset="0"/>
              <a:cs typeface="Times New Roman" panose="02020603050405020304" pitchFamily="18" charset="0"/>
            </a:endParaRPr>
          </a:p>
          <a:p>
            <a:pPr>
              <a:lnSpc>
                <a:spcPct val="107000"/>
              </a:lnSpc>
              <a:spcAft>
                <a:spcPts val="800"/>
              </a:spcAft>
            </a:pPr>
            <a:r>
              <a:rPr lang="es-MX" sz="1800" b="1" dirty="0">
                <a:effectLst/>
                <a:latin typeface="Calibri" panose="020F0502020204030204" pitchFamily="34" charset="0"/>
                <a:ea typeface="Calibri" panose="020F0502020204030204" pitchFamily="34" charset="0"/>
                <a:cs typeface="Times New Roman" panose="02020603050405020304" pitchFamily="18" charset="0"/>
              </a:rPr>
              <a:t>Específicos:</a:t>
            </a:r>
            <a:r>
              <a:rPr lang="es-MX" sz="1800" dirty="0">
                <a:effectLst/>
                <a:latin typeface="Calibri" panose="020F0502020204030204" pitchFamily="34" charset="0"/>
                <a:ea typeface="Calibri" panose="020F0502020204030204" pitchFamily="34" charset="0"/>
                <a:cs typeface="Times New Roman" panose="02020603050405020304" pitchFamily="18" charset="0"/>
              </a:rPr>
              <a:t>  </a:t>
            </a:r>
          </a:p>
          <a:p>
            <a:pPr>
              <a:lnSpc>
                <a:spcPct val="107000"/>
              </a:lnSpc>
              <a:spcAft>
                <a:spcPts val="800"/>
              </a:spcAft>
            </a:pPr>
            <a:r>
              <a:rPr lang="es-MX" sz="1800" dirty="0">
                <a:effectLst/>
                <a:latin typeface="Calibri" panose="020F0502020204030204" pitchFamily="34" charset="0"/>
                <a:ea typeface="Calibri" panose="020F0502020204030204" pitchFamily="34" charset="0"/>
                <a:cs typeface="Times New Roman" panose="02020603050405020304" pitchFamily="18" charset="0"/>
              </a:rPr>
              <a:t>Los objetivos de innovación deben ser específicos y estar bien definidos, sin dejar lugar a la ambigüedad. Los objetivos vagos dificultan que los equipos concentren sus esfuerzos y se alineen con la visión estratégica de la organización. Ser específico ayuda a articular exactamente lo que se debe lograr y por qué medios.</a:t>
            </a:r>
          </a:p>
          <a:p>
            <a:pPr>
              <a:lnSpc>
                <a:spcPct val="107000"/>
              </a:lnSpc>
              <a:spcAft>
                <a:spcPts val="800"/>
              </a:spcAft>
            </a:pPr>
            <a:endParaRPr lang="es-MX"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s-MX" sz="1800" b="1" dirty="0">
                <a:effectLst/>
                <a:latin typeface="Calibri" panose="020F0502020204030204" pitchFamily="34" charset="0"/>
                <a:ea typeface="Calibri" panose="020F0502020204030204" pitchFamily="34" charset="0"/>
                <a:cs typeface="Times New Roman" panose="02020603050405020304" pitchFamily="18" charset="0"/>
              </a:rPr>
              <a:t>Mensurable:</a:t>
            </a:r>
            <a:r>
              <a:rPr lang="es-MX" sz="1800" dirty="0">
                <a:effectLst/>
                <a:latin typeface="Calibri" panose="020F0502020204030204" pitchFamily="34" charset="0"/>
                <a:ea typeface="Calibri" panose="020F0502020204030204" pitchFamily="34" charset="0"/>
                <a:cs typeface="Times New Roman" panose="02020603050405020304" pitchFamily="18" charset="0"/>
              </a:rPr>
              <a:t>  </a:t>
            </a:r>
          </a:p>
          <a:p>
            <a:pPr>
              <a:lnSpc>
                <a:spcPct val="107000"/>
              </a:lnSpc>
              <a:spcAft>
                <a:spcPts val="800"/>
              </a:spcAft>
            </a:pPr>
            <a:r>
              <a:rPr lang="es-MX" sz="1800" dirty="0">
                <a:effectLst/>
                <a:latin typeface="Calibri" panose="020F0502020204030204" pitchFamily="34" charset="0"/>
                <a:ea typeface="Calibri" panose="020F0502020204030204" pitchFamily="34" charset="0"/>
                <a:cs typeface="Times New Roman" panose="02020603050405020304" pitchFamily="18" charset="0"/>
              </a:rPr>
              <a:t>Los objetivos mensurables proporcionan una métrica cuantificable para realizar un seguimiento del progreso y el éxito. El establecimiento de indicadores permite a las organizaciones medir la eficacia de sus iniciativas de innovación y tomar decisiones basadas en datos.</a:t>
            </a:r>
          </a:p>
          <a:p>
            <a:endParaRPr lang="es-MX" sz="1800" dirty="0"/>
          </a:p>
        </p:txBody>
      </p:sp>
    </p:spTree>
    <p:extLst>
      <p:ext uri="{BB962C8B-B14F-4D97-AF65-F5344CB8AC3E}">
        <p14:creationId xmlns:p14="http://schemas.microsoft.com/office/powerpoint/2010/main" val="229474512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13"/>
        <p:cNvGrpSpPr/>
        <p:nvPr/>
      </p:nvGrpSpPr>
      <p:grpSpPr>
        <a:xfrm>
          <a:off x="0" y="0"/>
          <a:ext cx="0" cy="0"/>
          <a:chOff x="0" y="0"/>
          <a:chExt cx="0" cy="0"/>
        </a:xfrm>
      </p:grpSpPr>
      <p:sp>
        <p:nvSpPr>
          <p:cNvPr id="214" name="Google Shape;214;p17"/>
          <p:cNvSpPr txBox="1">
            <a:spLocks noGrp="1"/>
          </p:cNvSpPr>
          <p:nvPr>
            <p:ph type="ctrTitle"/>
          </p:nvPr>
        </p:nvSpPr>
        <p:spPr>
          <a:prstGeom prst="rect">
            <a:avLst/>
          </a:prstGeom>
        </p:spPr>
        <p:txBody>
          <a:bodyPr spcFirstLastPara="1" wrap="square" lIns="0" tIns="0" rIns="0" bIns="0" anchor="b" anchorCtr="0">
            <a:noAutofit/>
          </a:bodyPr>
          <a:lstStyle/>
          <a:p>
            <a:pPr marL="76200" indent="0">
              <a:lnSpc>
                <a:spcPct val="107000"/>
              </a:lnSpc>
              <a:spcBef>
                <a:spcPts val="375"/>
              </a:spcBef>
              <a:spcAft>
                <a:spcPts val="1200"/>
              </a:spcAft>
            </a:pPr>
            <a:br>
              <a:rPr lang="es-MX" sz="1600" b="0" dirty="0">
                <a:solidFill>
                  <a:schemeClr val="bg1"/>
                </a:solidFill>
                <a:effectLst/>
                <a:latin typeface="Fira Sans" panose="020B0503050000020004" pitchFamily="34" charset="0"/>
                <a:ea typeface="Times New Roman" panose="02020603050405020304" pitchFamily="18" charset="0"/>
                <a:cs typeface="Times New Roman" panose="02020603050405020304" pitchFamily="18" charset="0"/>
              </a:rPr>
            </a:br>
            <a:br>
              <a:rPr lang="es-MX" sz="1600" b="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br>
            <a:br>
              <a:rPr lang="es-MX" sz="1600" dirty="0">
                <a:effectLst/>
                <a:latin typeface="Calibri" panose="020F0502020204030204" pitchFamily="34" charset="0"/>
                <a:ea typeface="Calibri" panose="020F0502020204030204" pitchFamily="34" charset="0"/>
                <a:cs typeface="Times New Roman" panose="02020603050405020304" pitchFamily="18" charset="0"/>
              </a:rPr>
            </a:br>
            <a:endParaRPr sz="1600" dirty="0"/>
          </a:p>
        </p:txBody>
      </p:sp>
      <p:sp>
        <p:nvSpPr>
          <p:cNvPr id="2" name="Subtítulo 1">
            <a:extLst>
              <a:ext uri="{FF2B5EF4-FFF2-40B4-BE49-F238E27FC236}">
                <a16:creationId xmlns:a16="http://schemas.microsoft.com/office/drawing/2014/main" id="{72BB2F86-C5CB-4E70-9364-C1045DFC9F91}"/>
              </a:ext>
            </a:extLst>
          </p:cNvPr>
          <p:cNvSpPr>
            <a:spLocks noGrp="1"/>
          </p:cNvSpPr>
          <p:nvPr>
            <p:ph type="subTitle" idx="1"/>
          </p:nvPr>
        </p:nvSpPr>
        <p:spPr>
          <a:xfrm>
            <a:off x="251520" y="339502"/>
            <a:ext cx="8640960" cy="4464496"/>
          </a:xfrm>
        </p:spPr>
        <p:txBody>
          <a:bodyPr/>
          <a:lstStyle/>
          <a:p>
            <a:pPr>
              <a:lnSpc>
                <a:spcPct val="107000"/>
              </a:lnSpc>
              <a:spcAft>
                <a:spcPts val="800"/>
              </a:spcAft>
            </a:pPr>
            <a:r>
              <a:rPr lang="es-MX" sz="2000" b="1" dirty="0">
                <a:effectLst/>
                <a:latin typeface="Calibri" panose="020F0502020204030204" pitchFamily="34" charset="0"/>
                <a:ea typeface="Calibri" panose="020F0502020204030204" pitchFamily="34" charset="0"/>
                <a:cs typeface="Times New Roman" panose="02020603050405020304" pitchFamily="18" charset="0"/>
              </a:rPr>
              <a:t>Alcanzable:</a:t>
            </a:r>
            <a:r>
              <a:rPr lang="es-MX" sz="2000" dirty="0">
                <a:effectLst/>
                <a:latin typeface="Calibri" panose="020F0502020204030204" pitchFamily="34" charset="0"/>
                <a:ea typeface="Calibri" panose="020F0502020204030204" pitchFamily="34" charset="0"/>
                <a:cs typeface="Times New Roman" panose="02020603050405020304" pitchFamily="18" charset="0"/>
              </a:rPr>
              <a:t> </a:t>
            </a:r>
          </a:p>
          <a:p>
            <a:pPr>
              <a:lnSpc>
                <a:spcPct val="107000"/>
              </a:lnSpc>
              <a:spcAft>
                <a:spcPts val="800"/>
              </a:spcAft>
            </a:pPr>
            <a:r>
              <a:rPr lang="es-MX" sz="2000" dirty="0">
                <a:effectLst/>
                <a:latin typeface="Calibri" panose="020F0502020204030204" pitchFamily="34" charset="0"/>
                <a:ea typeface="Calibri" panose="020F0502020204030204" pitchFamily="34" charset="0"/>
                <a:cs typeface="Times New Roman" panose="02020603050405020304" pitchFamily="18" charset="0"/>
              </a:rPr>
              <a:t>los objetivos deben ser desafiantes pero realistas. Establecer objetivos inalcanzables puede desmotivar a los equipos, mientras que los objetivos fácilmente alcanzables pueden no generar un progreso significativo. Encontrar el equilibrio adecuado garantiza que los equipos se sientan inspirados para superar sus límites y, al mismo tiempo, mantener una sensación de logro.</a:t>
            </a:r>
          </a:p>
          <a:p>
            <a:pPr>
              <a:lnSpc>
                <a:spcPct val="107000"/>
              </a:lnSpc>
              <a:spcAft>
                <a:spcPts val="800"/>
              </a:spcAft>
            </a:pPr>
            <a:endParaRPr lang="es-MX"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s-MX" sz="2000" b="1" dirty="0">
                <a:effectLst/>
                <a:latin typeface="Calibri" panose="020F0502020204030204" pitchFamily="34" charset="0"/>
                <a:ea typeface="Calibri" panose="020F0502020204030204" pitchFamily="34" charset="0"/>
                <a:cs typeface="Times New Roman" panose="02020603050405020304" pitchFamily="18" charset="0"/>
              </a:rPr>
              <a:t>Relevante:</a:t>
            </a:r>
            <a:r>
              <a:rPr lang="es-MX" sz="2000" dirty="0">
                <a:effectLst/>
                <a:latin typeface="Calibri" panose="020F0502020204030204" pitchFamily="34" charset="0"/>
                <a:ea typeface="Calibri" panose="020F0502020204030204" pitchFamily="34" charset="0"/>
                <a:cs typeface="Times New Roman" panose="02020603050405020304" pitchFamily="18" charset="0"/>
              </a:rPr>
              <a:t>  </a:t>
            </a:r>
          </a:p>
          <a:p>
            <a:pPr>
              <a:lnSpc>
                <a:spcPct val="107000"/>
              </a:lnSpc>
              <a:spcAft>
                <a:spcPts val="800"/>
              </a:spcAft>
            </a:pPr>
            <a:r>
              <a:rPr lang="es-MX" sz="2000" dirty="0">
                <a:effectLst/>
                <a:latin typeface="Calibri" panose="020F0502020204030204" pitchFamily="34" charset="0"/>
                <a:ea typeface="Calibri" panose="020F0502020204030204" pitchFamily="34" charset="0"/>
                <a:cs typeface="Times New Roman" panose="02020603050405020304" pitchFamily="18" charset="0"/>
              </a:rPr>
              <a:t>La relevancia es crucial para garantizar que los objetivos de innovación se alineen con la estrategia general y la visión a largo plazo de la organización. Los objetivos que están alineados con el contexto empresarial generan resultados significativos y contribuyen al éxito de la organización.</a:t>
            </a:r>
          </a:p>
          <a:p>
            <a:endParaRPr lang="es-MX" dirty="0"/>
          </a:p>
        </p:txBody>
      </p:sp>
    </p:spTree>
    <p:extLst>
      <p:ext uri="{BB962C8B-B14F-4D97-AF65-F5344CB8AC3E}">
        <p14:creationId xmlns:p14="http://schemas.microsoft.com/office/powerpoint/2010/main" val="324599326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F443E03-5767-4D7B-A295-0304D7678F42}"/>
              </a:ext>
            </a:extLst>
          </p:cNvPr>
          <p:cNvSpPr>
            <a:spLocks noGrp="1"/>
          </p:cNvSpPr>
          <p:nvPr>
            <p:ph type="ctrTitle"/>
          </p:nvPr>
        </p:nvSpPr>
        <p:spPr>
          <a:xfrm>
            <a:off x="179512" y="267494"/>
            <a:ext cx="8640960" cy="4464496"/>
          </a:xfrm>
        </p:spPr>
        <p:txBody>
          <a:bodyPr/>
          <a:lstStyle/>
          <a:p>
            <a:pPr marL="342900" lvl="0" indent="-342900">
              <a:lnSpc>
                <a:spcPct val="107000"/>
              </a:lnSpc>
              <a:spcAft>
                <a:spcPts val="800"/>
              </a:spcAft>
              <a:tabLst>
                <a:tab pos="457200" algn="l"/>
              </a:tabLst>
            </a:pPr>
            <a:br>
              <a:rPr lang="es-MX" sz="2000" b="1" dirty="0">
                <a:solidFill>
                  <a:schemeClr val="bg1"/>
                </a:solidFill>
                <a:effectLst/>
                <a:latin typeface="Raleway" pitchFamily="2" charset="0"/>
                <a:ea typeface="Times New Roman" panose="02020603050405020304" pitchFamily="18" charset="0"/>
                <a:cs typeface="Times New Roman" panose="02020603050405020304" pitchFamily="18" charset="0"/>
              </a:rPr>
            </a:br>
            <a:br>
              <a:rPr lang="es-MX" sz="2000" b="1" dirty="0">
                <a:solidFill>
                  <a:schemeClr val="bg1"/>
                </a:solidFill>
                <a:effectLst/>
                <a:latin typeface="Raleway" pitchFamily="2" charset="0"/>
                <a:ea typeface="Times New Roman" panose="02020603050405020304" pitchFamily="18" charset="0"/>
                <a:cs typeface="Times New Roman" panose="02020603050405020304" pitchFamily="18" charset="0"/>
              </a:rPr>
            </a:br>
            <a:br>
              <a:rPr lang="es-MX" sz="2000" b="1" dirty="0">
                <a:solidFill>
                  <a:schemeClr val="bg1"/>
                </a:solidFill>
                <a:effectLst/>
                <a:latin typeface="Raleway" pitchFamily="2" charset="0"/>
                <a:ea typeface="Times New Roman" panose="02020603050405020304" pitchFamily="18" charset="0"/>
                <a:cs typeface="Times New Roman" panose="02020603050405020304" pitchFamily="18" charset="0"/>
              </a:rPr>
            </a:br>
            <a:endParaRPr lang="es-MX" sz="2000" b="0" dirty="0"/>
          </a:p>
        </p:txBody>
      </p:sp>
      <p:sp>
        <p:nvSpPr>
          <p:cNvPr id="4" name="CuadroTexto 3">
            <a:extLst>
              <a:ext uri="{FF2B5EF4-FFF2-40B4-BE49-F238E27FC236}">
                <a16:creationId xmlns:a16="http://schemas.microsoft.com/office/drawing/2014/main" id="{E6C365D5-40E8-C7D9-53D7-417D4AFB072F}"/>
              </a:ext>
            </a:extLst>
          </p:cNvPr>
          <p:cNvSpPr txBox="1"/>
          <p:nvPr/>
        </p:nvSpPr>
        <p:spPr>
          <a:xfrm>
            <a:off x="611560" y="123478"/>
            <a:ext cx="7992888" cy="4628831"/>
          </a:xfrm>
          <a:prstGeom prst="rect">
            <a:avLst/>
          </a:prstGeom>
          <a:noFill/>
        </p:spPr>
        <p:txBody>
          <a:bodyPr wrap="square">
            <a:spAutoFit/>
          </a:bodyPr>
          <a:lstStyle/>
          <a:p>
            <a:pPr>
              <a:lnSpc>
                <a:spcPct val="107000"/>
              </a:lnSpc>
              <a:spcAft>
                <a:spcPts val="800"/>
              </a:spcAft>
            </a:pPr>
            <a:r>
              <a:rPr lang="es-MX" sz="22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Con plazos determinados:</a:t>
            </a:r>
            <a:r>
              <a:rPr lang="es-MX" sz="22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  </a:t>
            </a:r>
          </a:p>
          <a:p>
            <a:pPr>
              <a:lnSpc>
                <a:spcPct val="107000"/>
              </a:lnSpc>
              <a:spcAft>
                <a:spcPts val="800"/>
              </a:spcAft>
            </a:pPr>
            <a:r>
              <a:rPr lang="es-MX" sz="22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Para lograr los objetivos se debe proporcionar una sensación de urgencia y ayudar a evitar la complacencia. Los plazos crean un sentido de responsabilidad y alientan a los equipos a mantener el rumbo, fomentando una cultura de innovación centrada en la entrega oportuna.</a:t>
            </a:r>
          </a:p>
          <a:p>
            <a:pPr>
              <a:lnSpc>
                <a:spcPct val="107000"/>
              </a:lnSpc>
              <a:spcAft>
                <a:spcPts val="800"/>
              </a:spcAft>
            </a:pPr>
            <a:r>
              <a:rPr lang="es-MX" sz="22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Se deben definir objetivos empresariales INTELIGENTES ya que uno bien formulado, e ilustrado con un ejemplo práctico. Permite tener la idea de que“ los objetivos que no incluyen todos estos elementos probablemente se desviarán del proceso de innovación, posiblemente impulsando un alcance demasiado amplio o alterando el cronograma".</a:t>
            </a:r>
          </a:p>
        </p:txBody>
      </p:sp>
    </p:spTree>
    <p:extLst>
      <p:ext uri="{BB962C8B-B14F-4D97-AF65-F5344CB8AC3E}">
        <p14:creationId xmlns:p14="http://schemas.microsoft.com/office/powerpoint/2010/main" val="15194045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13"/>
        <p:cNvGrpSpPr/>
        <p:nvPr/>
      </p:nvGrpSpPr>
      <p:grpSpPr>
        <a:xfrm>
          <a:off x="0" y="0"/>
          <a:ext cx="0" cy="0"/>
          <a:chOff x="0" y="0"/>
          <a:chExt cx="0" cy="0"/>
        </a:xfrm>
      </p:grpSpPr>
      <p:sp>
        <p:nvSpPr>
          <p:cNvPr id="214" name="Google Shape;214;p17"/>
          <p:cNvSpPr txBox="1">
            <a:spLocks noGrp="1"/>
          </p:cNvSpPr>
          <p:nvPr>
            <p:ph type="ctrTitle"/>
          </p:nvPr>
        </p:nvSpPr>
        <p:spPr>
          <a:xfrm>
            <a:off x="395536" y="267494"/>
            <a:ext cx="8568952" cy="4536504"/>
          </a:xfrm>
          <a:prstGeom prst="rect">
            <a:avLst/>
          </a:prstGeom>
        </p:spPr>
        <p:txBody>
          <a:bodyPr spcFirstLastPara="1" wrap="square" lIns="0" tIns="0" rIns="0" bIns="0" anchor="b" anchorCtr="0">
            <a:noAutofit/>
          </a:bodyPr>
          <a:lstStyle/>
          <a:p>
            <a:pPr>
              <a:lnSpc>
                <a:spcPct val="107000"/>
              </a:lnSpc>
              <a:spcAft>
                <a:spcPts val="800"/>
              </a:spcAft>
            </a:pPr>
            <a:r>
              <a:rPr lang="es-MX" sz="2000" b="1" dirty="0">
                <a:effectLst/>
                <a:latin typeface="Calibri" panose="020F0502020204030204" pitchFamily="34" charset="0"/>
                <a:ea typeface="Calibri" panose="020F0502020204030204" pitchFamily="34" charset="0"/>
                <a:cs typeface="Times New Roman" panose="02020603050405020304" pitchFamily="18" charset="0"/>
              </a:rPr>
              <a:t>6 pasos para definir y establecer objetivos y metas de innovación claros</a:t>
            </a:r>
            <a:br>
              <a:rPr lang="es-MX" sz="1800" dirty="0">
                <a:effectLst/>
                <a:latin typeface="Calibri" panose="020F0502020204030204" pitchFamily="34" charset="0"/>
                <a:ea typeface="Calibri" panose="020F0502020204030204" pitchFamily="34" charset="0"/>
                <a:cs typeface="Times New Roman" panose="02020603050405020304" pitchFamily="18" charset="0"/>
              </a:rPr>
            </a:br>
            <a:br>
              <a:rPr lang="es-MX" sz="1800" b="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br>
            <a:r>
              <a:rPr lang="es-MX" sz="18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1. Realizar una evaluación estratégica</a:t>
            </a:r>
            <a:br>
              <a:rPr lang="es-MX" sz="1800" b="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br>
            <a:r>
              <a:rPr lang="es-MX" sz="1800" b="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Comience por realizar una  anotación integral de las prioridades estratégicas actuales, la visión y los objetivos a largo plazo de su </a:t>
            </a:r>
            <a:r>
              <a:rPr lang="es-MX" sz="1800" b="0" dirty="0" err="1">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compañia</a:t>
            </a:r>
            <a:r>
              <a:rPr lang="es-MX" sz="1800" b="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 Comprenda los desafíos, oportunidades y tendencias del mercado que impactan su negocio. Esta evaluación formará la base para definir objetivos y metas de innovación que se alineen con su dirección estratégica.</a:t>
            </a:r>
            <a:br>
              <a:rPr lang="es-MX" sz="1800" b="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br>
            <a:r>
              <a:rPr lang="es-MX" sz="18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2. Involucrar a las partes interesadas y a los miembros del equipo</a:t>
            </a:r>
            <a:br>
              <a:rPr lang="es-MX" sz="1800" b="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br>
            <a:r>
              <a:rPr lang="es-MX" sz="1800" b="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La innovación es un esfuerzo colectivo que involucra a varias partes interesadas y miembros del equipo. Involucrar a tomadores de decisiones clave, ejecutivos, defensores de la innovación y equipos multifuncionales en el proceso de establecimiento de objetivos. Esta colaboración garantiza que los objetivos reflejen diversas perspectivas y conocimientos, lo que conducirá a un enfoque más sólido y holístico</a:t>
            </a:r>
            <a:endParaRPr sz="1600" b="0" dirty="0">
              <a:solidFill>
                <a:schemeClr val="bg1"/>
              </a:solidFill>
            </a:endParaRPr>
          </a:p>
        </p:txBody>
      </p:sp>
    </p:spTree>
    <p:extLst>
      <p:ext uri="{BB962C8B-B14F-4D97-AF65-F5344CB8AC3E}">
        <p14:creationId xmlns:p14="http://schemas.microsoft.com/office/powerpoint/2010/main" val="12332486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13"/>
        <p:cNvGrpSpPr/>
        <p:nvPr/>
      </p:nvGrpSpPr>
      <p:grpSpPr>
        <a:xfrm>
          <a:off x="0" y="0"/>
          <a:ext cx="0" cy="0"/>
          <a:chOff x="0" y="0"/>
          <a:chExt cx="0" cy="0"/>
        </a:xfrm>
      </p:grpSpPr>
      <p:sp>
        <p:nvSpPr>
          <p:cNvPr id="214" name="Google Shape;214;p17"/>
          <p:cNvSpPr txBox="1">
            <a:spLocks noGrp="1"/>
          </p:cNvSpPr>
          <p:nvPr>
            <p:ph type="ctrTitle"/>
          </p:nvPr>
        </p:nvSpPr>
        <p:spPr>
          <a:xfrm>
            <a:off x="395536" y="267494"/>
            <a:ext cx="8568952" cy="4536504"/>
          </a:xfrm>
          <a:prstGeom prst="rect">
            <a:avLst/>
          </a:prstGeom>
        </p:spPr>
        <p:txBody>
          <a:bodyPr spcFirstLastPara="1" wrap="square" lIns="0" tIns="0" rIns="0" bIns="0" anchor="b" anchorCtr="0">
            <a:noAutofit/>
          </a:bodyPr>
          <a:lstStyle/>
          <a:p>
            <a:pPr>
              <a:lnSpc>
                <a:spcPct val="107000"/>
              </a:lnSpc>
              <a:spcBef>
                <a:spcPts val="375"/>
              </a:spcBef>
              <a:spcAft>
                <a:spcPts val="1200"/>
              </a:spcAft>
            </a:pPr>
            <a:br>
              <a:rPr lang="es-MX" sz="1600" dirty="0">
                <a:effectLst/>
                <a:latin typeface="Calibri" panose="020F0502020204030204" pitchFamily="34" charset="0"/>
                <a:ea typeface="Calibri" panose="020F0502020204030204" pitchFamily="34" charset="0"/>
                <a:cs typeface="Times New Roman" panose="02020603050405020304" pitchFamily="18" charset="0"/>
              </a:rPr>
            </a:br>
            <a:endParaRPr sz="1600" dirty="0"/>
          </a:p>
        </p:txBody>
      </p:sp>
      <p:sp>
        <p:nvSpPr>
          <p:cNvPr id="3" name="CuadroTexto 2">
            <a:extLst>
              <a:ext uri="{FF2B5EF4-FFF2-40B4-BE49-F238E27FC236}">
                <a16:creationId xmlns:a16="http://schemas.microsoft.com/office/drawing/2014/main" id="{22726D11-42FF-CBA9-6ABE-34F273E7C25F}"/>
              </a:ext>
            </a:extLst>
          </p:cNvPr>
          <p:cNvSpPr txBox="1"/>
          <p:nvPr/>
        </p:nvSpPr>
        <p:spPr>
          <a:xfrm>
            <a:off x="179512" y="418772"/>
            <a:ext cx="8712968" cy="4666662"/>
          </a:xfrm>
          <a:prstGeom prst="rect">
            <a:avLst/>
          </a:prstGeom>
          <a:noFill/>
        </p:spPr>
        <p:txBody>
          <a:bodyPr wrap="square">
            <a:spAutoFit/>
          </a:bodyPr>
          <a:lstStyle/>
          <a:p>
            <a:pPr>
              <a:lnSpc>
                <a:spcPct val="107000"/>
              </a:lnSpc>
              <a:spcAft>
                <a:spcPts val="800"/>
              </a:spcAft>
            </a:pPr>
            <a:r>
              <a:rPr lang="es-MX" sz="20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3. Priorizar y </a:t>
            </a:r>
            <a:r>
              <a:rPr lang="es-MX" sz="2000" b="1" dirty="0" err="1">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centrate</a:t>
            </a:r>
            <a:endParaRPr lang="es-MX" sz="20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s-MX" sz="20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Si bien la innovación puede abarcar una amplia gama de posibilidades, es esencial priorizar y centrarse en áreas que se alineen con las competencias centrales y los objetivos estratégicos de su organización. Establecer demasiadas metas puede diluir los recursos y la atención, por lo que es mejor concentrarse en unos pocos objetivos clave que tendrán el impacto más significativo.</a:t>
            </a:r>
          </a:p>
          <a:p>
            <a:pPr>
              <a:lnSpc>
                <a:spcPct val="107000"/>
              </a:lnSpc>
              <a:spcAft>
                <a:spcPts val="800"/>
              </a:spcAft>
            </a:pPr>
            <a:r>
              <a:rPr lang="es-MX" sz="20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4. Aplicar el marco SMART</a:t>
            </a:r>
            <a:endParaRPr lang="es-MX" sz="20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s-MX" sz="20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Utilizando el enfoque SMART, convierta sus objetivos priorizados en metas realizables. Asegúrese de que cada objetivo cumpla con criterios específicos, mensurables, alcanzables, relevantes y con plazos determinados. Por ejemplo, si el objetivo es "mejorar la participación del cliente", una meta INTELIGENTE podría ser "Aumentar las puntuaciones de satisfacción del cliente en un 15 % en los próximos seis meses a través de canales mejorados de atención al cliente".</a:t>
            </a:r>
          </a:p>
        </p:txBody>
      </p:sp>
    </p:spTree>
    <p:extLst>
      <p:ext uri="{BB962C8B-B14F-4D97-AF65-F5344CB8AC3E}">
        <p14:creationId xmlns:p14="http://schemas.microsoft.com/office/powerpoint/2010/main" val="157227432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13"/>
        <p:cNvGrpSpPr/>
        <p:nvPr/>
      </p:nvGrpSpPr>
      <p:grpSpPr>
        <a:xfrm>
          <a:off x="0" y="0"/>
          <a:ext cx="0" cy="0"/>
          <a:chOff x="0" y="0"/>
          <a:chExt cx="0" cy="0"/>
        </a:xfrm>
      </p:grpSpPr>
      <p:sp>
        <p:nvSpPr>
          <p:cNvPr id="214" name="Google Shape;214;p17"/>
          <p:cNvSpPr txBox="1">
            <a:spLocks noGrp="1"/>
          </p:cNvSpPr>
          <p:nvPr>
            <p:ph type="ctrTitle"/>
          </p:nvPr>
        </p:nvSpPr>
        <p:spPr>
          <a:xfrm>
            <a:off x="395536" y="267494"/>
            <a:ext cx="8568952" cy="4536504"/>
          </a:xfrm>
          <a:prstGeom prst="rect">
            <a:avLst/>
          </a:prstGeom>
        </p:spPr>
        <p:txBody>
          <a:bodyPr spcFirstLastPara="1" wrap="square" lIns="0" tIns="0" rIns="0" bIns="0" anchor="b" anchorCtr="0">
            <a:noAutofit/>
          </a:bodyPr>
          <a:lstStyle/>
          <a:p>
            <a:pPr marL="76200" indent="0">
              <a:lnSpc>
                <a:spcPct val="107000"/>
              </a:lnSpc>
              <a:spcBef>
                <a:spcPts val="375"/>
              </a:spcBef>
              <a:spcAft>
                <a:spcPts val="1200"/>
              </a:spcAft>
            </a:pPr>
            <a:br>
              <a:rPr lang="es-MX" sz="1600" b="0" dirty="0">
                <a:solidFill>
                  <a:schemeClr val="bg1"/>
                </a:solidFill>
                <a:effectLst/>
                <a:latin typeface="Fira Sans" panose="020B0503050000020004" pitchFamily="34" charset="0"/>
                <a:ea typeface="Times New Roman" panose="02020603050405020304" pitchFamily="18" charset="0"/>
                <a:cs typeface="Times New Roman" panose="02020603050405020304" pitchFamily="18" charset="0"/>
              </a:rPr>
            </a:br>
            <a:br>
              <a:rPr lang="es-MX" sz="1600" b="0" dirty="0">
                <a:solidFill>
                  <a:schemeClr val="bg1"/>
                </a:solidFill>
                <a:effectLst/>
                <a:latin typeface="Fira Sans" panose="020B0503050000020004" pitchFamily="34" charset="0"/>
                <a:ea typeface="Times New Roman" panose="02020603050405020304" pitchFamily="18" charset="0"/>
                <a:cs typeface="Times New Roman" panose="02020603050405020304" pitchFamily="18" charset="0"/>
              </a:rPr>
            </a:br>
            <a:br>
              <a:rPr lang="es-MX" sz="1600" b="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br>
            <a:br>
              <a:rPr lang="es-MX" sz="1600" dirty="0">
                <a:effectLst/>
                <a:latin typeface="Calibri" panose="020F0502020204030204" pitchFamily="34" charset="0"/>
                <a:ea typeface="Calibri" panose="020F0502020204030204" pitchFamily="34" charset="0"/>
                <a:cs typeface="Times New Roman" panose="02020603050405020304" pitchFamily="18" charset="0"/>
              </a:rPr>
            </a:br>
            <a:endParaRPr sz="1600" dirty="0"/>
          </a:p>
        </p:txBody>
      </p:sp>
      <p:sp>
        <p:nvSpPr>
          <p:cNvPr id="3" name="CuadroTexto 2">
            <a:extLst>
              <a:ext uri="{FF2B5EF4-FFF2-40B4-BE49-F238E27FC236}">
                <a16:creationId xmlns:a16="http://schemas.microsoft.com/office/drawing/2014/main" id="{2A90CBEA-025F-749F-1ADC-BF3016C61FD4}"/>
              </a:ext>
            </a:extLst>
          </p:cNvPr>
          <p:cNvSpPr txBox="1"/>
          <p:nvPr/>
        </p:nvSpPr>
        <p:spPr>
          <a:xfrm>
            <a:off x="395536" y="22462"/>
            <a:ext cx="8352927" cy="4666662"/>
          </a:xfrm>
          <a:prstGeom prst="rect">
            <a:avLst/>
          </a:prstGeom>
          <a:noFill/>
        </p:spPr>
        <p:txBody>
          <a:bodyPr wrap="square">
            <a:spAutoFit/>
          </a:bodyPr>
          <a:lstStyle/>
          <a:p>
            <a:pPr>
              <a:lnSpc>
                <a:spcPct val="107000"/>
              </a:lnSpc>
              <a:spcAft>
                <a:spcPts val="800"/>
              </a:spcAft>
            </a:pPr>
            <a:r>
              <a:rPr lang="es-MX" sz="20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5. Comunicar y conectar objetivos en cascada</a:t>
            </a:r>
            <a:endParaRPr lang="es-MX" sz="20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s-MX" sz="20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La actividad es eficaz es crucial para lograr la aceptación y el compromiso de todas las partes interesadas. Distribuya en cascada los objetivos de innovación definidos en toda la organización, asegurando que cada equipo e individuo comprenda su papel en el logro de estos objetivos. Comunique periódicamente el progreso, celebre los éxitos y aborde los desafíos para mantener el impulso.</a:t>
            </a:r>
          </a:p>
          <a:p>
            <a:pPr>
              <a:lnSpc>
                <a:spcPct val="107000"/>
              </a:lnSpc>
              <a:spcAft>
                <a:spcPts val="800"/>
              </a:spcAft>
            </a:pPr>
            <a:r>
              <a:rPr lang="es-MX" sz="20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6. Monitorear el progreso y adaptarse</a:t>
            </a:r>
            <a:endParaRPr lang="es-MX" sz="20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s-MX" sz="20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Establecer objetivos de innovación no es un ejercicio de una sola vez; Requiere seguimiento y adaptación continuos. Realice un seguimiento regular del progreso de cada objetivo, analice datos y comentarios, y realice los ajustes necesarios cuando sea necesario. Adopte una cultura que fomente aprender de los fracasos y utilizar conocimientos para impulsar la mejora continua.</a:t>
            </a:r>
          </a:p>
        </p:txBody>
      </p:sp>
    </p:spTree>
    <p:extLst>
      <p:ext uri="{BB962C8B-B14F-4D97-AF65-F5344CB8AC3E}">
        <p14:creationId xmlns:p14="http://schemas.microsoft.com/office/powerpoint/2010/main" val="12441461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3">
            <a:extLst>
              <a:ext uri="{FF2B5EF4-FFF2-40B4-BE49-F238E27FC236}">
                <a16:creationId xmlns:a16="http://schemas.microsoft.com/office/drawing/2014/main" id="{318E6886-FC2B-4577-A46D-35FEB6DD5A51}"/>
              </a:ext>
            </a:extLst>
          </p:cNvPr>
          <p:cNvSpPr>
            <a:spLocks noGrp="1"/>
          </p:cNvSpPr>
          <p:nvPr>
            <p:ph type="ctrTitle"/>
          </p:nvPr>
        </p:nvSpPr>
        <p:spPr>
          <a:xfrm>
            <a:off x="215516" y="231490"/>
            <a:ext cx="8712968" cy="4680520"/>
          </a:xfrm>
        </p:spPr>
        <p:txBody>
          <a:bodyPr/>
          <a:lstStyle/>
          <a:p>
            <a:pPr>
              <a:lnSpc>
                <a:spcPct val="107000"/>
              </a:lnSpc>
              <a:spcBef>
                <a:spcPts val="375"/>
              </a:spcBef>
              <a:spcAft>
                <a:spcPts val="1200"/>
              </a:spcAft>
            </a:pPr>
            <a:br>
              <a:rPr lang="es-MX" sz="18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br>
            <a:endParaRPr lang="es-MX" sz="1800" dirty="0"/>
          </a:p>
        </p:txBody>
      </p:sp>
      <p:sp>
        <p:nvSpPr>
          <p:cNvPr id="3" name="CuadroTexto 2">
            <a:extLst>
              <a:ext uri="{FF2B5EF4-FFF2-40B4-BE49-F238E27FC236}">
                <a16:creationId xmlns:a16="http://schemas.microsoft.com/office/drawing/2014/main" id="{70A9A07D-FE57-821A-528F-8323B4DD3E60}"/>
              </a:ext>
            </a:extLst>
          </p:cNvPr>
          <p:cNvSpPr txBox="1"/>
          <p:nvPr/>
        </p:nvSpPr>
        <p:spPr>
          <a:xfrm>
            <a:off x="611560" y="0"/>
            <a:ext cx="7776864" cy="4526239"/>
          </a:xfrm>
          <a:prstGeom prst="rect">
            <a:avLst/>
          </a:prstGeom>
          <a:noFill/>
        </p:spPr>
        <p:txBody>
          <a:bodyPr wrap="square">
            <a:spAutoFit/>
          </a:bodyPr>
          <a:lstStyle/>
          <a:p>
            <a:pPr>
              <a:lnSpc>
                <a:spcPct val="107000"/>
              </a:lnSpc>
              <a:spcAft>
                <a:spcPts val="800"/>
              </a:spcAft>
            </a:pPr>
            <a:r>
              <a:rPr lang="es-MX" sz="22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Los objetivos y metas claros son los pilares de los programas de innovación exitosos. Al adoptar el marco SMART e involucrar a partes interesadas es la clave en el proceso de establecimiento de objetivos, las organizaciones pueden alinear sus esfuerzos de innovación con prioridades estratégicas, fomentar una cultura de creatividad y agilidad e impulsar un crecimiento transformador.</a:t>
            </a:r>
          </a:p>
          <a:p>
            <a:pPr>
              <a:lnSpc>
                <a:spcPct val="107000"/>
              </a:lnSpc>
              <a:spcAft>
                <a:spcPts val="800"/>
              </a:spcAft>
            </a:pPr>
            <a:r>
              <a:rPr lang="es-MX" sz="22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Recordemos, que el viaje hacia la excelencia en innovación es continuo: supervisemos continuamente el progreso, adaptémonos a los cambios y celebre los logros a lo largo del camino. Con una hoja de ruta de innovación bien definida, su organización estará mejor equipada para afrontar desafíos, aprovechar oportunidades y prosperar en un panorama empresarial en constante evolución.</a:t>
            </a:r>
          </a:p>
        </p:txBody>
      </p:sp>
    </p:spTree>
    <p:extLst>
      <p:ext uri="{BB962C8B-B14F-4D97-AF65-F5344CB8AC3E}">
        <p14:creationId xmlns:p14="http://schemas.microsoft.com/office/powerpoint/2010/main" val="274874195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13"/>
        <p:cNvGrpSpPr/>
        <p:nvPr/>
      </p:nvGrpSpPr>
      <p:grpSpPr>
        <a:xfrm>
          <a:off x="0" y="0"/>
          <a:ext cx="0" cy="0"/>
          <a:chOff x="0" y="0"/>
          <a:chExt cx="0" cy="0"/>
        </a:xfrm>
      </p:grpSpPr>
      <p:sp>
        <p:nvSpPr>
          <p:cNvPr id="214" name="Google Shape;214;p17"/>
          <p:cNvSpPr txBox="1">
            <a:spLocks noGrp="1"/>
          </p:cNvSpPr>
          <p:nvPr>
            <p:ph type="ctrTitle"/>
          </p:nvPr>
        </p:nvSpPr>
        <p:spPr>
          <a:prstGeom prst="rect">
            <a:avLst/>
          </a:prstGeom>
        </p:spPr>
        <p:txBody>
          <a:bodyPr spcFirstLastPara="1" wrap="square" lIns="0" tIns="0" rIns="0" bIns="0" anchor="b" anchorCtr="0">
            <a:noAutofit/>
          </a:bodyPr>
          <a:lstStyle/>
          <a:p>
            <a:pPr marL="76200" indent="0">
              <a:lnSpc>
                <a:spcPct val="107000"/>
              </a:lnSpc>
              <a:spcBef>
                <a:spcPts val="375"/>
              </a:spcBef>
              <a:spcAft>
                <a:spcPts val="1200"/>
              </a:spcAft>
            </a:pPr>
            <a:br>
              <a:rPr lang="es-MX" sz="1600" b="0" dirty="0">
                <a:solidFill>
                  <a:schemeClr val="bg1"/>
                </a:solidFill>
                <a:effectLst/>
                <a:latin typeface="Fira Sans" panose="020B0503050000020004" pitchFamily="34" charset="0"/>
                <a:ea typeface="Times New Roman" panose="02020603050405020304" pitchFamily="18" charset="0"/>
                <a:cs typeface="Times New Roman" panose="02020603050405020304" pitchFamily="18" charset="0"/>
              </a:rPr>
            </a:br>
            <a:br>
              <a:rPr lang="es-MX" sz="1600" b="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br>
            <a:br>
              <a:rPr lang="es-MX" sz="1600" dirty="0">
                <a:effectLst/>
                <a:latin typeface="Calibri" panose="020F0502020204030204" pitchFamily="34" charset="0"/>
                <a:ea typeface="Calibri" panose="020F0502020204030204" pitchFamily="34" charset="0"/>
                <a:cs typeface="Times New Roman" panose="02020603050405020304" pitchFamily="18" charset="0"/>
              </a:rPr>
            </a:br>
            <a:endParaRPr sz="1600" dirty="0"/>
          </a:p>
        </p:txBody>
      </p:sp>
      <p:sp>
        <p:nvSpPr>
          <p:cNvPr id="3" name="Subtítulo 2">
            <a:extLst>
              <a:ext uri="{FF2B5EF4-FFF2-40B4-BE49-F238E27FC236}">
                <a16:creationId xmlns:a16="http://schemas.microsoft.com/office/drawing/2014/main" id="{7A523A77-5468-47E0-9750-446E66A34E77}"/>
              </a:ext>
            </a:extLst>
          </p:cNvPr>
          <p:cNvSpPr>
            <a:spLocks noGrp="1"/>
          </p:cNvSpPr>
          <p:nvPr>
            <p:ph type="subTitle" idx="1"/>
          </p:nvPr>
        </p:nvSpPr>
        <p:spPr>
          <a:xfrm>
            <a:off x="287524" y="97340"/>
            <a:ext cx="8568952" cy="4464496"/>
          </a:xfrm>
        </p:spPr>
        <p:txBody>
          <a:bodyPr/>
          <a:lstStyle/>
          <a:p>
            <a:pPr>
              <a:lnSpc>
                <a:spcPct val="107000"/>
              </a:lnSpc>
              <a:spcAft>
                <a:spcPts val="800"/>
              </a:spcAft>
            </a:pPr>
            <a:r>
              <a:rPr lang="es-MX" sz="1800" dirty="0">
                <a:effectLst/>
                <a:latin typeface="Calibri" panose="020F0502020204030204" pitchFamily="34" charset="0"/>
                <a:ea typeface="Calibri" panose="020F0502020204030204" pitchFamily="34" charset="0"/>
                <a:cs typeface="Times New Roman" panose="02020603050405020304" pitchFamily="18" charset="0"/>
              </a:rPr>
              <a:t>Elabore su herramienta digital para impulsar el éxito de la innovación: desde la estrategia hasta la ejecución, intégrela de acuerdo a sus necesidades y especificaciones.</a:t>
            </a:r>
          </a:p>
          <a:p>
            <a:pPr>
              <a:lnSpc>
                <a:spcPct val="107000"/>
              </a:lnSpc>
              <a:spcAft>
                <a:spcPts val="800"/>
              </a:spcAft>
            </a:pPr>
            <a:r>
              <a:rPr lang="es-MX" sz="1800" dirty="0">
                <a:effectLst/>
                <a:latin typeface="Calibri" panose="020F0502020204030204" pitchFamily="34" charset="0"/>
                <a:ea typeface="Calibri" panose="020F0502020204030204" pitchFamily="34" charset="0"/>
                <a:cs typeface="Times New Roman" panose="02020603050405020304" pitchFamily="18" charset="0"/>
              </a:rPr>
              <a:t>La hoja de informática de Excel desempeñara un papel crucial a la hora de facilitar y mejorar el proceso de definición de objetivos y metas de innovación claros. A medida que las organizaciones adoptan la transformación digital y buscan formas más eficientes de gestionar la innovación, la gestión de la innovación se convierte en una herramienta invaluable por varias razones:</a:t>
            </a:r>
          </a:p>
          <a:p>
            <a:pPr>
              <a:lnSpc>
                <a:spcPct val="107000"/>
              </a:lnSpc>
              <a:spcAft>
                <a:spcPts val="800"/>
              </a:spcAft>
            </a:pPr>
            <a:r>
              <a:rPr lang="es-MX" sz="1800" dirty="0">
                <a:effectLst/>
                <a:latin typeface="Calibri" panose="020F0502020204030204" pitchFamily="34" charset="0"/>
                <a:ea typeface="Calibri" panose="020F0502020204030204" pitchFamily="34" charset="0"/>
                <a:cs typeface="Times New Roman" panose="02020603050405020304" pitchFamily="18" charset="0"/>
              </a:rPr>
              <a:t>Colaboración centralizada                                                Información basada en datos</a:t>
            </a:r>
          </a:p>
          <a:p>
            <a:pPr>
              <a:lnSpc>
                <a:spcPct val="107000"/>
              </a:lnSpc>
              <a:spcAft>
                <a:spcPts val="800"/>
              </a:spcAft>
            </a:pPr>
            <a:r>
              <a:rPr lang="es-MX" sz="1800" dirty="0">
                <a:effectLst/>
                <a:latin typeface="Calibri" panose="020F0502020204030204" pitchFamily="34" charset="0"/>
                <a:ea typeface="Calibri" panose="020F0502020204030204" pitchFamily="34" charset="0"/>
                <a:cs typeface="Times New Roman" panose="02020603050405020304" pitchFamily="18" charset="0"/>
              </a:rPr>
              <a:t>Establecimiento de objetivos mejorado                        Seguimiento del progreso</a:t>
            </a:r>
          </a:p>
          <a:p>
            <a:pPr>
              <a:lnSpc>
                <a:spcPct val="107000"/>
              </a:lnSpc>
              <a:spcAft>
                <a:spcPts val="800"/>
              </a:spcAft>
            </a:pPr>
            <a:r>
              <a:rPr lang="es-MX" sz="1800" dirty="0">
                <a:effectLst/>
                <a:latin typeface="Calibri" panose="020F0502020204030204" pitchFamily="34" charset="0"/>
                <a:ea typeface="Calibri" panose="020F0502020204030204" pitchFamily="34" charset="0"/>
                <a:cs typeface="Times New Roman" panose="02020603050405020304" pitchFamily="18" charset="0"/>
              </a:rPr>
              <a:t>Gestión de ideas                                                                 Asignación de recursos</a:t>
            </a:r>
          </a:p>
          <a:p>
            <a:pPr>
              <a:lnSpc>
                <a:spcPct val="107000"/>
              </a:lnSpc>
              <a:spcAft>
                <a:spcPts val="800"/>
              </a:spcAft>
            </a:pPr>
            <a:r>
              <a:rPr lang="es-MX" sz="1800" dirty="0">
                <a:effectLst/>
                <a:latin typeface="Calibri" panose="020F0502020204030204" pitchFamily="34" charset="0"/>
                <a:ea typeface="Calibri" panose="020F0502020204030204" pitchFamily="34" charset="0"/>
                <a:cs typeface="Times New Roman" panose="02020603050405020304" pitchFamily="18" charset="0"/>
              </a:rPr>
              <a:t>Informes y rendición de cuentas                                     Escalabilidad y flexibilidad</a:t>
            </a:r>
          </a:p>
          <a:p>
            <a:endParaRPr lang="es-MX" sz="1800" dirty="0"/>
          </a:p>
        </p:txBody>
      </p:sp>
    </p:spTree>
    <p:extLst>
      <p:ext uri="{BB962C8B-B14F-4D97-AF65-F5344CB8AC3E}">
        <p14:creationId xmlns:p14="http://schemas.microsoft.com/office/powerpoint/2010/main" val="50464084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13"/>
        <p:cNvGrpSpPr/>
        <p:nvPr/>
      </p:nvGrpSpPr>
      <p:grpSpPr>
        <a:xfrm>
          <a:off x="0" y="0"/>
          <a:ext cx="0" cy="0"/>
          <a:chOff x="0" y="0"/>
          <a:chExt cx="0" cy="0"/>
        </a:xfrm>
      </p:grpSpPr>
      <p:sp>
        <p:nvSpPr>
          <p:cNvPr id="214" name="Google Shape;214;p17"/>
          <p:cNvSpPr txBox="1">
            <a:spLocks noGrp="1"/>
          </p:cNvSpPr>
          <p:nvPr>
            <p:ph type="ctrTitle"/>
          </p:nvPr>
        </p:nvSpPr>
        <p:spPr>
          <a:prstGeom prst="rect">
            <a:avLst/>
          </a:prstGeom>
        </p:spPr>
        <p:txBody>
          <a:bodyPr spcFirstLastPara="1" wrap="square" lIns="0" tIns="0" rIns="0" bIns="0" anchor="b" anchorCtr="0">
            <a:noAutofit/>
          </a:bodyPr>
          <a:lstStyle/>
          <a:p>
            <a:pPr marL="76200" indent="0">
              <a:lnSpc>
                <a:spcPct val="107000"/>
              </a:lnSpc>
              <a:spcBef>
                <a:spcPts val="375"/>
              </a:spcBef>
              <a:spcAft>
                <a:spcPts val="1200"/>
              </a:spcAft>
            </a:pPr>
            <a:br>
              <a:rPr lang="es-MX" sz="1600" b="0" dirty="0">
                <a:solidFill>
                  <a:schemeClr val="bg1"/>
                </a:solidFill>
                <a:effectLst/>
                <a:latin typeface="Fira Sans" panose="020B0503050000020004" pitchFamily="34" charset="0"/>
                <a:ea typeface="Times New Roman" panose="02020603050405020304" pitchFamily="18" charset="0"/>
                <a:cs typeface="Times New Roman" panose="02020603050405020304" pitchFamily="18" charset="0"/>
              </a:rPr>
            </a:br>
            <a:br>
              <a:rPr lang="es-MX" sz="1600" b="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br>
            <a:br>
              <a:rPr lang="es-MX" sz="1600" dirty="0">
                <a:effectLst/>
                <a:latin typeface="Calibri" panose="020F0502020204030204" pitchFamily="34" charset="0"/>
                <a:ea typeface="Calibri" panose="020F0502020204030204" pitchFamily="34" charset="0"/>
                <a:cs typeface="Times New Roman" panose="02020603050405020304" pitchFamily="18" charset="0"/>
              </a:rPr>
            </a:br>
            <a:endParaRPr sz="1600" dirty="0"/>
          </a:p>
        </p:txBody>
      </p:sp>
      <p:sp>
        <p:nvSpPr>
          <p:cNvPr id="2" name="Subtítulo 1">
            <a:extLst>
              <a:ext uri="{FF2B5EF4-FFF2-40B4-BE49-F238E27FC236}">
                <a16:creationId xmlns:a16="http://schemas.microsoft.com/office/drawing/2014/main" id="{C6596A78-0C2C-4AFB-BD1C-4D6BEE560BDA}"/>
              </a:ext>
            </a:extLst>
          </p:cNvPr>
          <p:cNvSpPr>
            <a:spLocks noGrp="1"/>
          </p:cNvSpPr>
          <p:nvPr>
            <p:ph type="subTitle" idx="1"/>
          </p:nvPr>
        </p:nvSpPr>
        <p:spPr>
          <a:xfrm>
            <a:off x="2987824" y="2352667"/>
            <a:ext cx="3384376" cy="635700"/>
          </a:xfrm>
        </p:spPr>
        <p:txBody>
          <a:bodyPr/>
          <a:lstStyle/>
          <a:p>
            <a:r>
              <a:rPr lang="es-MX" dirty="0"/>
              <a:t>Gracias por la atención </a:t>
            </a:r>
          </a:p>
        </p:txBody>
      </p:sp>
      <p:sp>
        <p:nvSpPr>
          <p:cNvPr id="216" name="Google Shape;216;p17"/>
          <p:cNvSpPr txBox="1"/>
          <p:nvPr/>
        </p:nvSpPr>
        <p:spPr>
          <a:xfrm>
            <a:off x="0" y="0"/>
            <a:ext cx="1554600" cy="5143500"/>
          </a:xfrm>
          <a:prstGeom prst="rect">
            <a:avLst/>
          </a:prstGeom>
          <a:noFill/>
          <a:ln>
            <a:noFill/>
          </a:ln>
          <a:effectLst>
            <a:outerShdw blurRad="114300" dist="38100" dir="5400000" algn="bl" rotWithShape="0">
              <a:schemeClr val="accent6">
                <a:alpha val="23000"/>
              </a:schemeClr>
            </a:outerShdw>
          </a:effectLst>
        </p:spPr>
        <p:txBody>
          <a:bodyPr spcFirstLastPara="1" wrap="square" lIns="91425" tIns="91425" rIns="91425" bIns="91425" anchor="ctr" anchorCtr="0">
            <a:noAutofit/>
          </a:bodyPr>
          <a:lstStyle/>
          <a:p>
            <a:pPr marL="0" lvl="0" indent="0" algn="ctr" rtl="0">
              <a:lnSpc>
                <a:spcPct val="90000"/>
              </a:lnSpc>
              <a:spcBef>
                <a:spcPts val="0"/>
              </a:spcBef>
              <a:spcAft>
                <a:spcPts val="0"/>
              </a:spcAft>
              <a:buNone/>
            </a:pPr>
            <a:endParaRPr sz="7200" dirty="0">
              <a:solidFill>
                <a:schemeClr val="lt1"/>
              </a:solidFill>
              <a:latin typeface="IBM Plex Sans"/>
              <a:ea typeface="IBM Plex Sans"/>
              <a:cs typeface="IBM Plex Sans"/>
              <a:sym typeface="IBM Plex Sans"/>
            </a:endParaRPr>
          </a:p>
        </p:txBody>
      </p:sp>
    </p:spTree>
    <p:extLst>
      <p:ext uri="{BB962C8B-B14F-4D97-AF65-F5344CB8AC3E}">
        <p14:creationId xmlns:p14="http://schemas.microsoft.com/office/powerpoint/2010/main" val="389326486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ítulo 2">
            <a:extLst>
              <a:ext uri="{FF2B5EF4-FFF2-40B4-BE49-F238E27FC236}">
                <a16:creationId xmlns:a16="http://schemas.microsoft.com/office/drawing/2014/main" id="{D1ACEAEE-0447-5746-1C0D-77FA5B7C98C3}"/>
              </a:ext>
            </a:extLst>
          </p:cNvPr>
          <p:cNvSpPr>
            <a:spLocks noGrp="1"/>
          </p:cNvSpPr>
          <p:nvPr>
            <p:ph type="subTitle" idx="1"/>
          </p:nvPr>
        </p:nvSpPr>
        <p:spPr>
          <a:xfrm>
            <a:off x="755576" y="339502"/>
            <a:ext cx="7702724" cy="4608512"/>
          </a:xfrm>
        </p:spPr>
        <p:txBody>
          <a:bodyPr/>
          <a:lstStyle/>
          <a:p>
            <a:pPr>
              <a:lnSpc>
                <a:spcPct val="107000"/>
              </a:lnSpc>
              <a:spcAft>
                <a:spcPts val="800"/>
              </a:spcAft>
            </a:pPr>
            <a:r>
              <a:rPr lang="es-MX" sz="28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Workshops</a:t>
            </a:r>
            <a:r>
              <a:rPr lang="es-MX" sz="28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 para nuestra empresa: </a:t>
            </a:r>
          </a:p>
          <a:p>
            <a:pPr>
              <a:lnSpc>
                <a:spcPct val="107000"/>
              </a:lnSpc>
              <a:spcAft>
                <a:spcPts val="800"/>
              </a:spcAft>
            </a:pPr>
            <a:r>
              <a:rPr lang="es-MX" sz="28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Es un taller corto diario o evento de formación que permite a los empleados adquirir nuevos conocimientos o habilidades en un corto período de tiempo, pero de forma intensiva. Los </a:t>
            </a:r>
            <a:r>
              <a:rPr lang="es-MX" sz="28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workshops</a:t>
            </a:r>
            <a:r>
              <a:rPr lang="es-MX" sz="28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 es la tendencia en el ámbito empresarial y se ha convertido en la herramienta fundamental para el crecimiento y desarrollo de las empresas.</a:t>
            </a:r>
          </a:p>
          <a:p>
            <a:endParaRPr lang="es-MX" dirty="0"/>
          </a:p>
        </p:txBody>
      </p:sp>
    </p:spTree>
    <p:extLst>
      <p:ext uri="{BB962C8B-B14F-4D97-AF65-F5344CB8AC3E}">
        <p14:creationId xmlns:p14="http://schemas.microsoft.com/office/powerpoint/2010/main" val="205936378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ítulo 2">
            <a:extLst>
              <a:ext uri="{FF2B5EF4-FFF2-40B4-BE49-F238E27FC236}">
                <a16:creationId xmlns:a16="http://schemas.microsoft.com/office/drawing/2014/main" id="{F3988B79-B41A-20D9-3975-9772171CA012}"/>
              </a:ext>
            </a:extLst>
          </p:cNvPr>
          <p:cNvSpPr>
            <a:spLocks noGrp="1"/>
          </p:cNvSpPr>
          <p:nvPr>
            <p:ph type="subTitle" idx="1"/>
          </p:nvPr>
        </p:nvSpPr>
        <p:spPr>
          <a:xfrm>
            <a:off x="467544" y="699542"/>
            <a:ext cx="7990756" cy="3960440"/>
          </a:xfrm>
        </p:spPr>
        <p:txBody>
          <a:bodyPr/>
          <a:lstStyle/>
          <a:p>
            <a:r>
              <a:rPr lang="es-MX" b="1" dirty="0">
                <a:effectLst/>
                <a:latin typeface="Arial" panose="020B0604020202020204" pitchFamily="34" charset="0"/>
                <a:ea typeface="Calibri" panose="020F0502020204030204" pitchFamily="34" charset="0"/>
                <a:cs typeface="Times New Roman" panose="02020603050405020304" pitchFamily="18" charset="0"/>
              </a:rPr>
              <a:t>¿Sabías que de la calidad de tu aprendizaje </a:t>
            </a:r>
            <a:r>
              <a:rPr lang="es-MX" dirty="0">
                <a:effectLst/>
                <a:latin typeface="Arial" panose="020B0604020202020204" pitchFamily="34" charset="0"/>
                <a:ea typeface="Calibri" panose="020F0502020204030204" pitchFamily="34" charset="0"/>
                <a:cs typeface="Times New Roman" panose="02020603050405020304" pitchFamily="18" charset="0"/>
              </a:rPr>
              <a:t>también depende de la hora del día que elijas para estudiar? Las habilidades cognitivas como la atención y la memoria dependen del ritmo circadiano, lo cual significa que habrá momentos de la jornada en los que serás mucho más receptivo y otros en los que te costará el doble de esfuerzo entender algo. Si quieres sacar el máximo provecho a tus horas de estudio, será mejor que elijas inteligentemente el momento de zambullirte en tus cursos</a:t>
            </a:r>
            <a:endParaRPr lang="es-MX" dirty="0">
              <a:effectLst/>
              <a:latin typeface="Calibri" panose="020F0502020204030204" pitchFamily="34" charset="0"/>
              <a:ea typeface="Calibri" panose="020F0502020204030204" pitchFamily="34" charset="0"/>
              <a:cs typeface="Times New Roman" panose="02020603050405020304" pitchFamily="18" charset="0"/>
            </a:endParaRPr>
          </a:p>
          <a:p>
            <a:endParaRPr lang="es-MX" dirty="0"/>
          </a:p>
        </p:txBody>
      </p:sp>
    </p:spTree>
    <p:extLst>
      <p:ext uri="{BB962C8B-B14F-4D97-AF65-F5344CB8AC3E}">
        <p14:creationId xmlns:p14="http://schemas.microsoft.com/office/powerpoint/2010/main" val="416727945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a:extLst>
              <a:ext uri="{FF2B5EF4-FFF2-40B4-BE49-F238E27FC236}">
                <a16:creationId xmlns:a16="http://schemas.microsoft.com/office/drawing/2014/main" id="{A7CD00CB-69C7-6F7B-C5D4-F9F92ED178F0}"/>
              </a:ext>
            </a:extLst>
          </p:cNvPr>
          <p:cNvPicPr>
            <a:picLocks noChangeAspect="1"/>
          </p:cNvPicPr>
          <p:nvPr/>
        </p:nvPicPr>
        <p:blipFill>
          <a:blip r:embed="rId2"/>
          <a:stretch>
            <a:fillRect/>
          </a:stretch>
        </p:blipFill>
        <p:spPr>
          <a:xfrm>
            <a:off x="0" y="75902"/>
            <a:ext cx="9144000" cy="4991695"/>
          </a:xfrm>
          <a:prstGeom prst="rect">
            <a:avLst/>
          </a:prstGeom>
        </p:spPr>
      </p:pic>
    </p:spTree>
    <p:extLst>
      <p:ext uri="{BB962C8B-B14F-4D97-AF65-F5344CB8AC3E}">
        <p14:creationId xmlns:p14="http://schemas.microsoft.com/office/powerpoint/2010/main" val="222965437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ítulo 2">
            <a:extLst>
              <a:ext uri="{FF2B5EF4-FFF2-40B4-BE49-F238E27FC236}">
                <a16:creationId xmlns:a16="http://schemas.microsoft.com/office/drawing/2014/main" id="{F18C6424-C749-A7E9-E018-236D69011533}"/>
              </a:ext>
            </a:extLst>
          </p:cNvPr>
          <p:cNvSpPr>
            <a:spLocks noGrp="1"/>
          </p:cNvSpPr>
          <p:nvPr>
            <p:ph type="subTitle" idx="1"/>
          </p:nvPr>
        </p:nvSpPr>
        <p:spPr>
          <a:xfrm>
            <a:off x="251520" y="1059582"/>
            <a:ext cx="8206780" cy="3528391"/>
          </a:xfrm>
        </p:spPr>
        <p:txBody>
          <a:bodyPr/>
          <a:lstStyle/>
          <a:p>
            <a:pPr algn="ctr"/>
            <a:r>
              <a:rPr lang="es-ES" sz="3200" dirty="0">
                <a:solidFill>
                  <a:schemeClr val="bg1"/>
                </a:solidFill>
                <a:effectLst/>
                <a:latin typeface="Calibri" panose="020F0502020204030204" pitchFamily="34" charset="0"/>
                <a:ea typeface="Calibri" panose="020F0502020204030204" pitchFamily="34" charset="0"/>
                <a:cs typeface="Calibri" panose="020F0502020204030204" pitchFamily="34" charset="0"/>
              </a:rPr>
              <a:t>Al término del presente contenido, el aprendiente conocerá </a:t>
            </a:r>
            <a:r>
              <a:rPr lang="es-MX" sz="3200" dirty="0">
                <a:solidFill>
                  <a:schemeClr val="bg1"/>
                </a:solidFill>
                <a:latin typeface="Calibri" panose="020F0502020204030204" pitchFamily="34" charset="0"/>
                <a:ea typeface="Calibri" panose="020F0502020204030204" pitchFamily="34" charset="0"/>
                <a:cs typeface="Calibri" panose="020F0502020204030204" pitchFamily="34" charset="0"/>
              </a:rPr>
              <a:t>c</a:t>
            </a:r>
            <a:r>
              <a:rPr lang="es-MX" sz="3200" dirty="0">
                <a:solidFill>
                  <a:schemeClr val="bg1"/>
                </a:solidFill>
                <a:effectLst/>
                <a:latin typeface="Calibri" panose="020F0502020204030204" pitchFamily="34" charset="0"/>
                <a:ea typeface="Calibri" panose="020F0502020204030204" pitchFamily="34" charset="0"/>
                <a:cs typeface="Calibri" panose="020F0502020204030204" pitchFamily="34" charset="0"/>
              </a:rPr>
              <a:t>ómo definir </a:t>
            </a:r>
          </a:p>
          <a:p>
            <a:pPr algn="ctr"/>
            <a:r>
              <a:rPr lang="es-MX" sz="3200" dirty="0">
                <a:solidFill>
                  <a:schemeClr val="bg1"/>
                </a:solidFill>
                <a:effectLst/>
                <a:latin typeface="Calibri" panose="020F0502020204030204" pitchFamily="34" charset="0"/>
                <a:ea typeface="Calibri" panose="020F0502020204030204" pitchFamily="34" charset="0"/>
                <a:cs typeface="Calibri" panose="020F0502020204030204" pitchFamily="34" charset="0"/>
              </a:rPr>
              <a:t>objetivos y </a:t>
            </a:r>
            <a:r>
              <a:rPr lang="es-MX" sz="3200">
                <a:solidFill>
                  <a:schemeClr val="bg1"/>
                </a:solidFill>
                <a:effectLst/>
                <a:latin typeface="Calibri" panose="020F0502020204030204" pitchFamily="34" charset="0"/>
                <a:ea typeface="Calibri" panose="020F0502020204030204" pitchFamily="34" charset="0"/>
                <a:cs typeface="Calibri" panose="020F0502020204030204" pitchFamily="34" charset="0"/>
              </a:rPr>
              <a:t>metas claros </a:t>
            </a:r>
            <a:r>
              <a:rPr lang="es-MX" sz="3200" dirty="0">
                <a:solidFill>
                  <a:schemeClr val="bg1"/>
                </a:solidFill>
                <a:effectLst/>
                <a:latin typeface="Calibri" panose="020F0502020204030204" pitchFamily="34" charset="0"/>
                <a:ea typeface="Calibri" panose="020F0502020204030204" pitchFamily="34" charset="0"/>
                <a:cs typeface="Calibri" panose="020F0502020204030204" pitchFamily="34" charset="0"/>
              </a:rPr>
              <a:t>de innovación</a:t>
            </a:r>
            <a:endParaRPr lang="es-MX" sz="3200" dirty="0">
              <a:solidFill>
                <a:schemeClr val="bg1"/>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65510216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97"/>
        <p:cNvGrpSpPr/>
        <p:nvPr/>
      </p:nvGrpSpPr>
      <p:grpSpPr>
        <a:xfrm>
          <a:off x="0" y="0"/>
          <a:ext cx="0" cy="0"/>
          <a:chOff x="0" y="0"/>
          <a:chExt cx="0" cy="0"/>
        </a:xfrm>
      </p:grpSpPr>
      <p:sp>
        <p:nvSpPr>
          <p:cNvPr id="200" name="Google Shape;200;p15"/>
          <p:cNvSpPr txBox="1">
            <a:spLocks noGrp="1"/>
          </p:cNvSpPr>
          <p:nvPr>
            <p:ph type="body" idx="1"/>
          </p:nvPr>
        </p:nvSpPr>
        <p:spPr>
          <a:xfrm>
            <a:off x="598500" y="411510"/>
            <a:ext cx="8293980" cy="4083128"/>
          </a:xfrm>
          <a:prstGeom prst="rect">
            <a:avLst/>
          </a:prstGeom>
        </p:spPr>
        <p:txBody>
          <a:bodyPr spcFirstLastPara="1" wrap="square" lIns="0" tIns="0" rIns="0" bIns="0" anchor="t" anchorCtr="0">
            <a:noAutofit/>
          </a:bodyPr>
          <a:lstStyle/>
          <a:p>
            <a:pPr marL="101600" indent="0">
              <a:lnSpc>
                <a:spcPct val="107000"/>
              </a:lnSpc>
              <a:spcAft>
                <a:spcPts val="800"/>
              </a:spcAft>
              <a:buNone/>
            </a:pPr>
            <a:r>
              <a:rPr lang="es-MX" sz="2200" b="1" dirty="0">
                <a:effectLst/>
                <a:latin typeface="Calibri" panose="020F0502020204030204" pitchFamily="34" charset="0"/>
                <a:ea typeface="Calibri" panose="020F0502020204030204" pitchFamily="34" charset="0"/>
                <a:cs typeface="Times New Roman" panose="02020603050405020304" pitchFamily="18" charset="0"/>
              </a:rPr>
              <a:t>La innovación </a:t>
            </a:r>
          </a:p>
          <a:p>
            <a:pPr marL="101600" indent="0">
              <a:lnSpc>
                <a:spcPct val="107000"/>
              </a:lnSpc>
              <a:spcAft>
                <a:spcPts val="800"/>
              </a:spcAft>
              <a:buNone/>
            </a:pPr>
            <a:endParaRPr lang="es-MX" sz="2200" dirty="0">
              <a:effectLst/>
              <a:latin typeface="Calibri" panose="020F0502020204030204" pitchFamily="34" charset="0"/>
              <a:ea typeface="Calibri" panose="020F0502020204030204" pitchFamily="34" charset="0"/>
              <a:cs typeface="Times New Roman" panose="02020603050405020304" pitchFamily="18" charset="0"/>
            </a:endParaRPr>
          </a:p>
          <a:p>
            <a:pPr marL="101600" indent="0">
              <a:lnSpc>
                <a:spcPct val="107000"/>
              </a:lnSpc>
              <a:spcAft>
                <a:spcPts val="800"/>
              </a:spcAft>
              <a:buNone/>
            </a:pPr>
            <a:r>
              <a:rPr lang="es-MX" sz="2200" dirty="0">
                <a:effectLst/>
                <a:latin typeface="Calibri" panose="020F0502020204030204" pitchFamily="34" charset="0"/>
                <a:ea typeface="Calibri" panose="020F0502020204030204" pitchFamily="34" charset="0"/>
                <a:cs typeface="Times New Roman" panose="02020603050405020304" pitchFamily="18" charset="0"/>
              </a:rPr>
              <a:t>Es el elemento vital del progreso y el crecimiento de cualquier compañía, lo que le permite seguir siendo competitiva y relevante en un panorama empresarial en constante cambio. Sin embargo, la innovación exitosa no ocurre por casualidad; requiere una planeación cuidadosa, concentración y objetivos y metas bien definidos. Exploremos la importancia de objetivos y metas de innovación claros, su papel para impulsar el éxito de la innovación y cómo definirlos y establecerlos de manera efectiva.</a:t>
            </a:r>
          </a:p>
          <a:p>
            <a:pPr marL="0" lvl="0" indent="0" algn="l" rtl="0">
              <a:spcBef>
                <a:spcPts val="0"/>
              </a:spcBef>
              <a:spcAft>
                <a:spcPts val="0"/>
              </a:spcAft>
              <a:buClr>
                <a:schemeClr val="dk1"/>
              </a:buClr>
              <a:buSzPts val="1100"/>
              <a:buFont typeface="Arial"/>
              <a:buNone/>
            </a:pPr>
            <a:endParaRPr dirty="0"/>
          </a:p>
        </p:txBody>
      </p:sp>
      <p:sp>
        <p:nvSpPr>
          <p:cNvPr id="202" name="Google Shape;202;p15"/>
          <p:cNvSpPr txBox="1">
            <a:spLocks noGrp="1"/>
          </p:cNvSpPr>
          <p:nvPr>
            <p:ph type="sldNum" idx="12"/>
          </p:nvPr>
        </p:nvSpPr>
        <p:spPr>
          <a:xfrm>
            <a:off x="228600" y="4718604"/>
            <a:ext cx="369900" cy="251100"/>
          </a:xfrm>
          <a:prstGeom prst="rect">
            <a:avLst/>
          </a:prstGeom>
        </p:spPr>
        <p:txBody>
          <a:bodyPr spcFirstLastPara="1" wrap="square" lIns="0" tIns="0" rIns="0" bIns="0" anchor="ctr" anchorCtr="0">
            <a:noAutofit/>
          </a:bodyPr>
          <a:lstStyle/>
          <a:p>
            <a:pPr marL="0" lvl="0" indent="0" algn="l" rtl="0">
              <a:spcBef>
                <a:spcPts val="0"/>
              </a:spcBef>
              <a:spcAft>
                <a:spcPts val="0"/>
              </a:spcAft>
              <a:buNone/>
            </a:pPr>
            <a:fld id="{00000000-1234-1234-1234-123412341234}" type="slidenum">
              <a:rPr lang="en"/>
              <a:t>6</a:t>
            </a:fld>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13"/>
        <p:cNvGrpSpPr/>
        <p:nvPr/>
      </p:nvGrpSpPr>
      <p:grpSpPr>
        <a:xfrm>
          <a:off x="0" y="0"/>
          <a:ext cx="0" cy="0"/>
          <a:chOff x="0" y="0"/>
          <a:chExt cx="0" cy="0"/>
        </a:xfrm>
      </p:grpSpPr>
      <p:sp>
        <p:nvSpPr>
          <p:cNvPr id="214" name="Google Shape;214;p17"/>
          <p:cNvSpPr txBox="1">
            <a:spLocks noGrp="1"/>
          </p:cNvSpPr>
          <p:nvPr>
            <p:ph type="ctrTitle"/>
          </p:nvPr>
        </p:nvSpPr>
        <p:spPr>
          <a:xfrm>
            <a:off x="395536" y="267494"/>
            <a:ext cx="8568952" cy="4536504"/>
          </a:xfrm>
          <a:prstGeom prst="rect">
            <a:avLst/>
          </a:prstGeom>
        </p:spPr>
        <p:txBody>
          <a:bodyPr spcFirstLastPara="1" wrap="square" lIns="0" tIns="0" rIns="0" bIns="0" anchor="b" anchorCtr="0">
            <a:noAutofit/>
          </a:bodyPr>
          <a:lstStyle/>
          <a:p>
            <a:pPr>
              <a:lnSpc>
                <a:spcPct val="107000"/>
              </a:lnSpc>
              <a:spcAft>
                <a:spcPts val="800"/>
              </a:spcAft>
            </a:pPr>
            <a:r>
              <a:rPr lang="es-MX" sz="2000" b="1" dirty="0">
                <a:effectLst/>
                <a:latin typeface="Calibri" panose="020F0502020204030204" pitchFamily="34" charset="0"/>
                <a:ea typeface="Calibri" panose="020F0502020204030204" pitchFamily="34" charset="0"/>
                <a:cs typeface="Times New Roman" panose="02020603050405020304" pitchFamily="18" charset="0"/>
              </a:rPr>
              <a:t>Objetivos de innovación versus metas</a:t>
            </a:r>
            <a:br>
              <a:rPr lang="es-MX" sz="1800" b="1" dirty="0">
                <a:effectLst/>
                <a:latin typeface="Calibri" panose="020F0502020204030204" pitchFamily="34" charset="0"/>
                <a:ea typeface="Calibri" panose="020F0502020204030204" pitchFamily="34" charset="0"/>
                <a:cs typeface="Times New Roman" panose="02020603050405020304" pitchFamily="18" charset="0"/>
              </a:rPr>
            </a:br>
            <a:br>
              <a:rPr lang="es-MX" sz="1800" dirty="0">
                <a:effectLst/>
                <a:latin typeface="Calibri" panose="020F0502020204030204" pitchFamily="34" charset="0"/>
                <a:ea typeface="Calibri" panose="020F0502020204030204" pitchFamily="34" charset="0"/>
                <a:cs typeface="Times New Roman" panose="02020603050405020304" pitchFamily="18" charset="0"/>
              </a:rPr>
            </a:br>
            <a:r>
              <a:rPr lang="es-MX" sz="2000" b="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Los objetivos y metas de innovación son dos componentes críticos.</a:t>
            </a:r>
            <a:br>
              <a:rPr lang="es-MX" sz="2000" b="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br>
            <a:r>
              <a:rPr lang="es-MX" sz="2000" b="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Los objetivos de innovación son declaraciones generales que definen los resultados que una organización pretende lograr a través de la innovación, proporcionando dirección y propósito estratégicos.</a:t>
            </a:r>
            <a:br>
              <a:rPr lang="es-MX" sz="2000" b="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br>
            <a:r>
              <a:rPr lang="es-MX" sz="2000" b="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Los objetivos de innovación son objetivos específicos, mensurables y con plazos determinados que sirven como etapas para rastrear el progreso y contribuir al logro de los objetivos de innovación.</a:t>
            </a:r>
            <a:br>
              <a:rPr lang="es-MX" sz="2000" b="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br>
            <a:r>
              <a:rPr lang="es-MX" sz="2000" b="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Mientras que los objetivos de innovación describen el "qué" y el "por qué" de la innovación, los objetivos de innovación se centran en el "cuánto" y el "cuándo". Trabajan en conjunto, con objetivos que guían la visión general y metas que brindan pasos viables para alcanzar los resultados deseados.</a:t>
            </a:r>
            <a:br>
              <a:rPr lang="es-MX" sz="1800" dirty="0">
                <a:effectLst/>
                <a:latin typeface="Calibri" panose="020F0502020204030204" pitchFamily="34" charset="0"/>
                <a:ea typeface="Calibri" panose="020F0502020204030204" pitchFamily="34" charset="0"/>
                <a:cs typeface="Times New Roman" panose="02020603050405020304" pitchFamily="18" charset="0"/>
              </a:rPr>
            </a:br>
            <a:endParaRPr sz="1600" dirty="0"/>
          </a:p>
        </p:txBody>
      </p:sp>
      <p:sp>
        <p:nvSpPr>
          <p:cNvPr id="216" name="Google Shape;216;p17"/>
          <p:cNvSpPr txBox="1"/>
          <p:nvPr/>
        </p:nvSpPr>
        <p:spPr>
          <a:xfrm>
            <a:off x="0" y="0"/>
            <a:ext cx="1554600" cy="5143500"/>
          </a:xfrm>
          <a:prstGeom prst="rect">
            <a:avLst/>
          </a:prstGeom>
          <a:noFill/>
          <a:ln>
            <a:noFill/>
          </a:ln>
          <a:effectLst>
            <a:outerShdw blurRad="114300" dist="38100" dir="5400000" algn="bl" rotWithShape="0">
              <a:schemeClr val="accent6">
                <a:alpha val="23000"/>
              </a:schemeClr>
            </a:outerShdw>
          </a:effectLst>
        </p:spPr>
        <p:txBody>
          <a:bodyPr spcFirstLastPara="1" wrap="square" lIns="91425" tIns="91425" rIns="91425" bIns="91425" anchor="ctr" anchorCtr="0">
            <a:noAutofit/>
          </a:bodyPr>
          <a:lstStyle/>
          <a:p>
            <a:pPr marL="0" lvl="0" indent="0" algn="ctr" rtl="0">
              <a:lnSpc>
                <a:spcPct val="90000"/>
              </a:lnSpc>
              <a:spcBef>
                <a:spcPts val="0"/>
              </a:spcBef>
              <a:spcAft>
                <a:spcPts val="0"/>
              </a:spcAft>
              <a:buNone/>
            </a:pPr>
            <a:endParaRPr sz="7200" dirty="0">
              <a:solidFill>
                <a:schemeClr val="lt1"/>
              </a:solidFill>
              <a:latin typeface="IBM Plex Sans"/>
              <a:ea typeface="IBM Plex Sans"/>
              <a:cs typeface="IBM Plex Sans"/>
              <a:sym typeface="IBM Plex Sans"/>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13"/>
        <p:cNvGrpSpPr/>
        <p:nvPr/>
      </p:nvGrpSpPr>
      <p:grpSpPr>
        <a:xfrm>
          <a:off x="0" y="0"/>
          <a:ext cx="0" cy="0"/>
          <a:chOff x="0" y="0"/>
          <a:chExt cx="0" cy="0"/>
        </a:xfrm>
      </p:grpSpPr>
      <p:sp>
        <p:nvSpPr>
          <p:cNvPr id="214" name="Google Shape;214;p17"/>
          <p:cNvSpPr txBox="1">
            <a:spLocks noGrp="1"/>
          </p:cNvSpPr>
          <p:nvPr>
            <p:ph type="ctrTitle"/>
          </p:nvPr>
        </p:nvSpPr>
        <p:spPr>
          <a:xfrm>
            <a:off x="395536" y="267494"/>
            <a:ext cx="8568952" cy="4536504"/>
          </a:xfrm>
          <a:prstGeom prst="rect">
            <a:avLst/>
          </a:prstGeom>
        </p:spPr>
        <p:txBody>
          <a:bodyPr spcFirstLastPara="1" wrap="square" lIns="0" tIns="0" rIns="0" bIns="0" anchor="b" anchorCtr="0">
            <a:noAutofit/>
          </a:bodyPr>
          <a:lstStyle/>
          <a:p>
            <a:pPr>
              <a:lnSpc>
                <a:spcPct val="107000"/>
              </a:lnSpc>
              <a:spcBef>
                <a:spcPts val="375"/>
              </a:spcBef>
              <a:spcAft>
                <a:spcPts val="1200"/>
              </a:spcAft>
            </a:pPr>
            <a:br>
              <a:rPr lang="es-MX" sz="1600" dirty="0">
                <a:effectLst/>
                <a:latin typeface="Calibri" panose="020F0502020204030204" pitchFamily="34" charset="0"/>
                <a:ea typeface="Calibri" panose="020F0502020204030204" pitchFamily="34" charset="0"/>
                <a:cs typeface="Times New Roman" panose="02020603050405020304" pitchFamily="18" charset="0"/>
              </a:rPr>
            </a:br>
            <a:endParaRPr sz="1600" dirty="0"/>
          </a:p>
        </p:txBody>
      </p:sp>
      <p:sp>
        <p:nvSpPr>
          <p:cNvPr id="216" name="Google Shape;216;p17"/>
          <p:cNvSpPr txBox="1"/>
          <p:nvPr/>
        </p:nvSpPr>
        <p:spPr>
          <a:xfrm>
            <a:off x="0" y="0"/>
            <a:ext cx="1554600" cy="5143500"/>
          </a:xfrm>
          <a:prstGeom prst="rect">
            <a:avLst/>
          </a:prstGeom>
          <a:noFill/>
          <a:ln>
            <a:noFill/>
          </a:ln>
          <a:effectLst>
            <a:outerShdw blurRad="114300" dist="38100" dir="5400000" algn="bl" rotWithShape="0">
              <a:schemeClr val="accent6">
                <a:alpha val="23000"/>
              </a:schemeClr>
            </a:outerShdw>
          </a:effectLst>
        </p:spPr>
        <p:txBody>
          <a:bodyPr spcFirstLastPara="1" wrap="square" lIns="91425" tIns="91425" rIns="91425" bIns="91425" anchor="ctr" anchorCtr="0">
            <a:noAutofit/>
          </a:bodyPr>
          <a:lstStyle/>
          <a:p>
            <a:pPr marL="0" lvl="0" indent="0" algn="ctr" rtl="0">
              <a:lnSpc>
                <a:spcPct val="90000"/>
              </a:lnSpc>
              <a:spcBef>
                <a:spcPts val="0"/>
              </a:spcBef>
              <a:spcAft>
                <a:spcPts val="0"/>
              </a:spcAft>
              <a:buNone/>
            </a:pPr>
            <a:endParaRPr sz="7200" dirty="0">
              <a:solidFill>
                <a:schemeClr val="lt1"/>
              </a:solidFill>
              <a:latin typeface="IBM Plex Sans"/>
              <a:ea typeface="IBM Plex Sans"/>
              <a:cs typeface="IBM Plex Sans"/>
              <a:sym typeface="IBM Plex Sans"/>
            </a:endParaRPr>
          </a:p>
        </p:txBody>
      </p:sp>
      <p:sp>
        <p:nvSpPr>
          <p:cNvPr id="3" name="CuadroTexto 2">
            <a:extLst>
              <a:ext uri="{FF2B5EF4-FFF2-40B4-BE49-F238E27FC236}">
                <a16:creationId xmlns:a16="http://schemas.microsoft.com/office/drawing/2014/main" id="{25A5DF19-68B9-113E-1FBB-4E2B802B0EFC}"/>
              </a:ext>
            </a:extLst>
          </p:cNvPr>
          <p:cNvSpPr txBox="1"/>
          <p:nvPr/>
        </p:nvSpPr>
        <p:spPr>
          <a:xfrm>
            <a:off x="539552" y="137336"/>
            <a:ext cx="8280920" cy="4666662"/>
          </a:xfrm>
          <a:prstGeom prst="rect">
            <a:avLst/>
          </a:prstGeom>
          <a:noFill/>
        </p:spPr>
        <p:txBody>
          <a:bodyPr wrap="square">
            <a:spAutoFit/>
          </a:bodyPr>
          <a:lstStyle/>
          <a:p>
            <a:pPr>
              <a:lnSpc>
                <a:spcPct val="107000"/>
              </a:lnSpc>
              <a:spcAft>
                <a:spcPts val="800"/>
              </a:spcAft>
            </a:pPr>
            <a:r>
              <a:rPr lang="es-MX" sz="20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Por qué necesita objetivos y metas de innovación</a:t>
            </a:r>
            <a:endParaRPr lang="es-MX" sz="20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s-MX" sz="20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Porque proporcionan la hoja de ruta para el viaje de innovación de una organización. Sirven como faros guía, iluminando el camino hacia el éxito y alineando los esfuerzos de innovación con la estrategia empresarial general. Sin estos objetivos claros y mensurables, las iniciativas de innovación pueden quedar sin rumbo, lo que lleva a desperdiciar recursos, perder oportunidades y, en última instancia, fracasar.</a:t>
            </a:r>
          </a:p>
          <a:p>
            <a:pPr>
              <a:lnSpc>
                <a:spcPct val="107000"/>
              </a:lnSpc>
              <a:spcAft>
                <a:spcPts val="800"/>
              </a:spcAft>
            </a:pPr>
            <a:r>
              <a:rPr lang="es-MX" sz="20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Según Gartner®, una de las principales razones por las que fracasan los programas de innovación es la orientación incompleta. Los líderes ejecutivos a menudo trabajan con objetivos y sin metas, o con metas y sin objetivos .</a:t>
            </a:r>
          </a:p>
          <a:p>
            <a:pPr>
              <a:lnSpc>
                <a:spcPct val="107000"/>
              </a:lnSpc>
              <a:spcAft>
                <a:spcPts val="800"/>
              </a:spcAft>
            </a:pPr>
            <a:r>
              <a:rPr lang="es-MX" sz="20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Todo programa de innovación necesita objetivos y metas bien desarrollados para mejorar la capacidad de innovación específica y aprovechar las capacidades de innovación.</a:t>
            </a:r>
          </a:p>
        </p:txBody>
      </p:sp>
    </p:spTree>
    <p:extLst>
      <p:ext uri="{BB962C8B-B14F-4D97-AF65-F5344CB8AC3E}">
        <p14:creationId xmlns:p14="http://schemas.microsoft.com/office/powerpoint/2010/main" val="370537927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13"/>
        <p:cNvGrpSpPr/>
        <p:nvPr/>
      </p:nvGrpSpPr>
      <p:grpSpPr>
        <a:xfrm>
          <a:off x="0" y="0"/>
          <a:ext cx="0" cy="0"/>
          <a:chOff x="0" y="0"/>
          <a:chExt cx="0" cy="0"/>
        </a:xfrm>
      </p:grpSpPr>
      <p:sp>
        <p:nvSpPr>
          <p:cNvPr id="216" name="Google Shape;216;p17"/>
          <p:cNvSpPr txBox="1"/>
          <p:nvPr/>
        </p:nvSpPr>
        <p:spPr>
          <a:xfrm>
            <a:off x="0" y="0"/>
            <a:ext cx="611560" cy="5143500"/>
          </a:xfrm>
          <a:prstGeom prst="rect">
            <a:avLst/>
          </a:prstGeom>
          <a:noFill/>
          <a:ln>
            <a:noFill/>
          </a:ln>
          <a:effectLst>
            <a:outerShdw blurRad="114300" dist="38100" dir="5400000" algn="bl" rotWithShape="0">
              <a:schemeClr val="accent6">
                <a:alpha val="23000"/>
              </a:schemeClr>
            </a:outerShdw>
          </a:effectLst>
        </p:spPr>
        <p:txBody>
          <a:bodyPr spcFirstLastPara="1" wrap="square" lIns="91425" tIns="91425" rIns="91425" bIns="91425" anchor="ctr" anchorCtr="0">
            <a:noAutofit/>
          </a:bodyPr>
          <a:lstStyle/>
          <a:p>
            <a:pPr marL="0" lvl="0" indent="0" algn="ctr" rtl="0">
              <a:lnSpc>
                <a:spcPct val="90000"/>
              </a:lnSpc>
              <a:spcBef>
                <a:spcPts val="0"/>
              </a:spcBef>
              <a:spcAft>
                <a:spcPts val="0"/>
              </a:spcAft>
              <a:buNone/>
            </a:pPr>
            <a:endParaRPr sz="7200" dirty="0">
              <a:solidFill>
                <a:schemeClr val="lt1"/>
              </a:solidFill>
              <a:latin typeface="IBM Plex Sans"/>
              <a:ea typeface="IBM Plex Sans"/>
              <a:cs typeface="IBM Plex Sans"/>
              <a:sym typeface="IBM Plex Sans"/>
            </a:endParaRPr>
          </a:p>
        </p:txBody>
      </p:sp>
      <p:sp>
        <p:nvSpPr>
          <p:cNvPr id="3" name="CuadroTexto 2">
            <a:extLst>
              <a:ext uri="{FF2B5EF4-FFF2-40B4-BE49-F238E27FC236}">
                <a16:creationId xmlns:a16="http://schemas.microsoft.com/office/drawing/2014/main" id="{10E361C7-B9E8-69DF-E032-1CD196143CB0}"/>
              </a:ext>
            </a:extLst>
          </p:cNvPr>
          <p:cNvSpPr txBox="1"/>
          <p:nvPr/>
        </p:nvSpPr>
        <p:spPr>
          <a:xfrm>
            <a:off x="467544" y="483518"/>
            <a:ext cx="8424936" cy="3678699"/>
          </a:xfrm>
          <a:prstGeom prst="rect">
            <a:avLst/>
          </a:prstGeom>
          <a:noFill/>
        </p:spPr>
        <p:txBody>
          <a:bodyPr wrap="square">
            <a:spAutoFit/>
          </a:bodyPr>
          <a:lstStyle/>
          <a:p>
            <a:pPr>
              <a:lnSpc>
                <a:spcPct val="107000"/>
              </a:lnSpc>
              <a:spcAft>
                <a:spcPts val="800"/>
              </a:spcAft>
            </a:pPr>
            <a:r>
              <a:rPr lang="es-MX" sz="20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Objetivos y metas de la estrategia empresarial para centrar sus esfuerzos de innovación </a:t>
            </a:r>
          </a:p>
          <a:p>
            <a:pPr>
              <a:lnSpc>
                <a:spcPct val="107000"/>
              </a:lnSpc>
              <a:spcAft>
                <a:spcPts val="800"/>
              </a:spcAft>
            </a:pPr>
            <a:endParaRPr lang="es-MX" sz="20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s-MX" sz="20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Se afirma además que "una comprensión profunda de los objetivos, metas y estrategias específicas de la compañía es el primer paso clave para informar la selección de actividades de innovación con mayor probabilidad de producir el mejor resultado entre el importante espacio de opciones de innovación".</a:t>
            </a:r>
          </a:p>
          <a:p>
            <a:pPr>
              <a:lnSpc>
                <a:spcPct val="107000"/>
              </a:lnSpc>
              <a:spcAft>
                <a:spcPts val="800"/>
              </a:spcAft>
            </a:pPr>
            <a:r>
              <a:rPr lang="es-MX" sz="20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Los objetivos de innovación bien definidos aumentan el potencial de que sus esfuerzos de innovación tengan un alto valor e impacto comercial, al tiempo que mitigan los riesgos de ir en la dirección equivocada.</a:t>
            </a:r>
          </a:p>
        </p:txBody>
      </p:sp>
    </p:spTree>
    <p:extLst>
      <p:ext uri="{BB962C8B-B14F-4D97-AF65-F5344CB8AC3E}">
        <p14:creationId xmlns:p14="http://schemas.microsoft.com/office/powerpoint/2010/main" val="1394845687"/>
      </p:ext>
    </p:extLst>
  </p:cSld>
  <p:clrMapOvr>
    <a:masterClrMapping/>
  </p:clrMapOvr>
</p:sld>
</file>

<file path=ppt/theme/theme1.xml><?xml version="1.0" encoding="utf-8"?>
<a:theme xmlns:a="http://schemas.openxmlformats.org/drawingml/2006/main" name="Exeter template">
  <a:themeElements>
    <a:clrScheme name="Custom 347">
      <a:dk1>
        <a:srgbClr val="3E4655"/>
      </a:dk1>
      <a:lt1>
        <a:srgbClr val="FFFFFF"/>
      </a:lt1>
      <a:dk2>
        <a:srgbClr val="746F7E"/>
      </a:dk2>
      <a:lt2>
        <a:srgbClr val="EAECF0"/>
      </a:lt2>
      <a:accent1>
        <a:srgbClr val="FFB900"/>
      </a:accent1>
      <a:accent2>
        <a:srgbClr val="F78300"/>
      </a:accent2>
      <a:accent3>
        <a:srgbClr val="D6516E"/>
      </a:accent3>
      <a:accent4>
        <a:srgbClr val="807DAF"/>
      </a:accent4>
      <a:accent5>
        <a:srgbClr val="93AECF"/>
      </a:accent5>
      <a:accent6>
        <a:srgbClr val="7E0808"/>
      </a:accent6>
      <a:hlink>
        <a:srgbClr val="383344"/>
      </a:hlink>
      <a:folHlink>
        <a:srgbClr val="6611C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203</TotalTime>
  <Words>1803</Words>
  <Application>Microsoft Office PowerPoint</Application>
  <PresentationFormat>Presentación en pantalla (16:9)</PresentationFormat>
  <Paragraphs>66</Paragraphs>
  <Slides>19</Slides>
  <Notes>12</Notes>
  <HiddenSlides>0</HiddenSlides>
  <MMClips>0</MMClips>
  <ScaleCrop>false</ScaleCrop>
  <HeadingPairs>
    <vt:vector size="6" baseType="variant">
      <vt:variant>
        <vt:lpstr>Fuentes usadas</vt:lpstr>
      </vt:variant>
      <vt:variant>
        <vt:i4>6</vt:i4>
      </vt:variant>
      <vt:variant>
        <vt:lpstr>Tema</vt:lpstr>
      </vt:variant>
      <vt:variant>
        <vt:i4>1</vt:i4>
      </vt:variant>
      <vt:variant>
        <vt:lpstr>Títulos de diapositiva</vt:lpstr>
      </vt:variant>
      <vt:variant>
        <vt:i4>19</vt:i4>
      </vt:variant>
    </vt:vector>
  </HeadingPairs>
  <TitlesOfParts>
    <vt:vector size="26" baseType="lpstr">
      <vt:lpstr>Arial</vt:lpstr>
      <vt:lpstr>Calibri</vt:lpstr>
      <vt:lpstr>Fira Sans</vt:lpstr>
      <vt:lpstr>IBM Plex Sans</vt:lpstr>
      <vt:lpstr>IBM Plex Serif</vt:lpstr>
      <vt:lpstr>Raleway</vt:lpstr>
      <vt:lpstr>Exeter template</vt:lpstr>
      <vt:lpstr>Cómo definir objetivos y metas claros de innovación     Formación Mayo 2024 </vt:lpstr>
      <vt:lpstr>Presentación de PowerPoint</vt:lpstr>
      <vt:lpstr>Presentación de PowerPoint</vt:lpstr>
      <vt:lpstr>Presentación de PowerPoint</vt:lpstr>
      <vt:lpstr>Presentación de PowerPoint</vt:lpstr>
      <vt:lpstr>Presentación de PowerPoint</vt:lpstr>
      <vt:lpstr>Objetivos de innovación versus metas  Los objetivos y metas de innovación son dos componentes críticos. Los objetivos de innovación son declaraciones generales que definen los resultados que una organización pretende lograr a través de la innovación, proporcionando dirección y propósito estratégicos. Los objetivos de innovación son objetivos específicos, mensurables y con plazos determinados que sirven como etapas para rastrear el progreso y contribuir al logro de los objetivos de innovación. Mientras que los objetivos de innovación describen el "qué" y el "por qué" de la innovación, los objetivos de innovación se centran en el "cuánto" y el "cuándo". Trabajan en conjunto, con objetivos que guían la visión general y metas que brindan pasos viables para alcanzar los resultados deseados. </vt:lpstr>
      <vt:lpstr> </vt:lpstr>
      <vt:lpstr>Presentación de PowerPoint</vt:lpstr>
      <vt:lpstr> </vt:lpstr>
      <vt:lpstr>   </vt:lpstr>
      <vt:lpstr>   </vt:lpstr>
      <vt:lpstr>   </vt:lpstr>
      <vt:lpstr>6 pasos para definir y establecer objetivos y metas de innovación claros  1. Realizar una evaluación estratégica Comience por realizar una  anotación integral de las prioridades estratégicas actuales, la visión y los objetivos a largo plazo de su compañia. Comprenda los desafíos, oportunidades y tendencias del mercado que impactan su negocio. Esta evaluación formará la base para definir objetivos y metas de innovación que se alineen con su dirección estratégica. 2. Involucrar a las partes interesadas y a los miembros del equipo La innovación es un esfuerzo colectivo que involucra a varias partes interesadas y miembros del equipo. Involucrar a tomadores de decisiones clave, ejecutivos, defensores de la innovación y equipos multifuncionales en el proceso de establecimiento de objetivos. Esta colaboración garantiza que los objetivos reflejen diversas perspectivas y conocimientos, lo que conducirá a un enfoque más sólido y holístico</vt:lpstr>
      <vt:lpstr> </vt:lpstr>
      <vt:lpstr>    </vt:lpstr>
      <vt:lpstr> </vt:lpstr>
      <vt:lpstr>   </vt:lpstr>
      <vt:lpstr>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This is Your Presentation Title</dc:title>
  <dc:creator>Admin</dc:creator>
  <cp:lastModifiedBy>Jorge Crosswell</cp:lastModifiedBy>
  <cp:revision>41</cp:revision>
  <dcterms:modified xsi:type="dcterms:W3CDTF">2026-06-03T05:05:40Z</dcterms:modified>
</cp:coreProperties>
</file>